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sldIdLst>
    <p:sldId id="365" r:id="rId5"/>
    <p:sldId id="366" r:id="rId6"/>
    <p:sldId id="367" r:id="rId7"/>
    <p:sldId id="274" r:id="rId8"/>
    <p:sldId id="270" r:id="rId9"/>
    <p:sldId id="271" r:id="rId10"/>
    <p:sldId id="272" r:id="rId11"/>
    <p:sldId id="263" r:id="rId12"/>
    <p:sldId id="264" r:id="rId13"/>
    <p:sldId id="273" r:id="rId14"/>
    <p:sldId id="265" r:id="rId15"/>
    <p:sldId id="275" r:id="rId16"/>
    <p:sldId id="276" r:id="rId17"/>
    <p:sldId id="277" r:id="rId18"/>
    <p:sldId id="278" r:id="rId19"/>
    <p:sldId id="369" r:id="rId20"/>
    <p:sldId id="313" r:id="rId21"/>
    <p:sldId id="330" r:id="rId22"/>
    <p:sldId id="266" r:id="rId23"/>
    <p:sldId id="370" r:id="rId24"/>
    <p:sldId id="302" r:id="rId25"/>
  </p:sldIdLst>
  <p:sldSz cx="16257588" cy="10158413"/>
  <p:notesSz cx="6858000" cy="9144000"/>
  <p:defaultTextStyle>
    <a:defPPr>
      <a:defRPr lang="en-US"/>
    </a:defPPr>
    <a:lvl1pPr marL="0" algn="l" defTabSz="1267752" rtl="0" eaLnBrk="1" latinLnBrk="0" hangingPunct="1">
      <a:defRPr sz="2496" kern="1200">
        <a:solidFill>
          <a:schemeClr val="tx1"/>
        </a:solidFill>
        <a:latin typeface="+mn-lt"/>
        <a:ea typeface="+mn-ea"/>
        <a:cs typeface="+mn-cs"/>
      </a:defRPr>
    </a:lvl1pPr>
    <a:lvl2pPr marL="633876" algn="l" defTabSz="1267752" rtl="0" eaLnBrk="1" latinLnBrk="0" hangingPunct="1">
      <a:defRPr sz="2496" kern="1200">
        <a:solidFill>
          <a:schemeClr val="tx1"/>
        </a:solidFill>
        <a:latin typeface="+mn-lt"/>
        <a:ea typeface="+mn-ea"/>
        <a:cs typeface="+mn-cs"/>
      </a:defRPr>
    </a:lvl2pPr>
    <a:lvl3pPr marL="1267752" algn="l" defTabSz="1267752" rtl="0" eaLnBrk="1" latinLnBrk="0" hangingPunct="1">
      <a:defRPr sz="2496" kern="1200">
        <a:solidFill>
          <a:schemeClr val="tx1"/>
        </a:solidFill>
        <a:latin typeface="+mn-lt"/>
        <a:ea typeface="+mn-ea"/>
        <a:cs typeface="+mn-cs"/>
      </a:defRPr>
    </a:lvl3pPr>
    <a:lvl4pPr marL="1901628" algn="l" defTabSz="1267752" rtl="0" eaLnBrk="1" latinLnBrk="0" hangingPunct="1">
      <a:defRPr sz="2496" kern="1200">
        <a:solidFill>
          <a:schemeClr val="tx1"/>
        </a:solidFill>
        <a:latin typeface="+mn-lt"/>
        <a:ea typeface="+mn-ea"/>
        <a:cs typeface="+mn-cs"/>
      </a:defRPr>
    </a:lvl4pPr>
    <a:lvl5pPr marL="2535502" algn="l" defTabSz="1267752" rtl="0" eaLnBrk="1" latinLnBrk="0" hangingPunct="1">
      <a:defRPr sz="2496" kern="1200">
        <a:solidFill>
          <a:schemeClr val="tx1"/>
        </a:solidFill>
        <a:latin typeface="+mn-lt"/>
        <a:ea typeface="+mn-ea"/>
        <a:cs typeface="+mn-cs"/>
      </a:defRPr>
    </a:lvl5pPr>
    <a:lvl6pPr marL="3169379" algn="l" defTabSz="1267752" rtl="0" eaLnBrk="1" latinLnBrk="0" hangingPunct="1">
      <a:defRPr sz="2496" kern="1200">
        <a:solidFill>
          <a:schemeClr val="tx1"/>
        </a:solidFill>
        <a:latin typeface="+mn-lt"/>
        <a:ea typeface="+mn-ea"/>
        <a:cs typeface="+mn-cs"/>
      </a:defRPr>
    </a:lvl6pPr>
    <a:lvl7pPr marL="3803254" algn="l" defTabSz="1267752" rtl="0" eaLnBrk="1" latinLnBrk="0" hangingPunct="1">
      <a:defRPr sz="2496" kern="1200">
        <a:solidFill>
          <a:schemeClr val="tx1"/>
        </a:solidFill>
        <a:latin typeface="+mn-lt"/>
        <a:ea typeface="+mn-ea"/>
        <a:cs typeface="+mn-cs"/>
      </a:defRPr>
    </a:lvl7pPr>
    <a:lvl8pPr marL="4437130" algn="l" defTabSz="1267752" rtl="0" eaLnBrk="1" latinLnBrk="0" hangingPunct="1">
      <a:defRPr sz="2496" kern="1200">
        <a:solidFill>
          <a:schemeClr val="tx1"/>
        </a:solidFill>
        <a:latin typeface="+mn-lt"/>
        <a:ea typeface="+mn-ea"/>
        <a:cs typeface="+mn-cs"/>
      </a:defRPr>
    </a:lvl8pPr>
    <a:lvl9pPr marL="5071006" algn="l" defTabSz="1267752" rtl="0" eaLnBrk="1" latinLnBrk="0" hangingPunct="1">
      <a:defRPr sz="249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56"/>
    <a:srgbClr val="0053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03ECBB-F338-4A92-9590-E96263DE4B53}" v="40" dt="2021-09-21T16:00:26.2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57" autoAdjust="0"/>
    <p:restoredTop sz="85851" autoAdjust="0"/>
  </p:normalViewPr>
  <p:slideViewPr>
    <p:cSldViewPr snapToGrid="0" snapToObjects="1">
      <p:cViewPr varScale="1">
        <p:scale>
          <a:sx n="42" d="100"/>
          <a:sy n="42" d="100"/>
        </p:scale>
        <p:origin x="64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Wride" userId="73e86dd9-941f-41bb-a967-8b9f41a66a8b" providerId="ADAL" clId="{6303ECBB-F338-4A92-9590-E96263DE4B53}"/>
    <pc:docChg chg="undo custSel addSld delSld modSld sldOrd">
      <pc:chgData name="Michael.Wride" userId="73e86dd9-941f-41bb-a967-8b9f41a66a8b" providerId="ADAL" clId="{6303ECBB-F338-4A92-9590-E96263DE4B53}" dt="2021-09-21T16:00:26.215" v="1479"/>
      <pc:docMkLst>
        <pc:docMk/>
      </pc:docMkLst>
      <pc:sldChg chg="modSp del mod modNotesTx">
        <pc:chgData name="Michael.Wride" userId="73e86dd9-941f-41bb-a967-8b9f41a66a8b" providerId="ADAL" clId="{6303ECBB-F338-4A92-9590-E96263DE4B53}" dt="2021-09-09T13:18:17.817" v="1414" actId="47"/>
        <pc:sldMkLst>
          <pc:docMk/>
          <pc:sldMk cId="1259217913" sldId="256"/>
        </pc:sldMkLst>
        <pc:spChg chg="mod">
          <ac:chgData name="Michael.Wride" userId="73e86dd9-941f-41bb-a967-8b9f41a66a8b" providerId="ADAL" clId="{6303ECBB-F338-4A92-9590-E96263DE4B53}" dt="2021-09-08T11:14:04.268" v="1" actId="27636"/>
          <ac:spMkLst>
            <pc:docMk/>
            <pc:sldMk cId="1259217913" sldId="256"/>
            <ac:spMk id="2" creationId="{C7DFCB0A-7993-BA4C-8272-98FAE8DB7368}"/>
          </ac:spMkLst>
        </pc:spChg>
        <pc:spChg chg="mod">
          <ac:chgData name="Michael.Wride" userId="73e86dd9-941f-41bb-a967-8b9f41a66a8b" providerId="ADAL" clId="{6303ECBB-F338-4A92-9590-E96263DE4B53}" dt="2021-09-08T11:14:08.716" v="2" actId="1076"/>
          <ac:spMkLst>
            <pc:docMk/>
            <pc:sldMk cId="1259217913" sldId="256"/>
            <ac:spMk id="3" creationId="{6394F361-F4D6-E44D-BA05-8CE0226C3547}"/>
          </ac:spMkLst>
        </pc:spChg>
      </pc:sldChg>
      <pc:sldChg chg="delSp modSp mod modAnim modNotesTx">
        <pc:chgData name="Michael.Wride" userId="73e86dd9-941f-41bb-a967-8b9f41a66a8b" providerId="ADAL" clId="{6303ECBB-F338-4A92-9590-E96263DE4B53}" dt="2021-09-21T15:59:55.039" v="1470"/>
        <pc:sldMkLst>
          <pc:docMk/>
          <pc:sldMk cId="1689296774" sldId="263"/>
        </pc:sldMkLst>
        <pc:spChg chg="mod">
          <ac:chgData name="Michael.Wride" userId="73e86dd9-941f-41bb-a967-8b9f41a66a8b" providerId="ADAL" clId="{6303ECBB-F338-4A92-9590-E96263DE4B53}" dt="2021-09-09T11:15:19.414" v="1010" actId="20577"/>
          <ac:spMkLst>
            <pc:docMk/>
            <pc:sldMk cId="1689296774" sldId="263"/>
            <ac:spMk id="3" creationId="{9D81EAC8-1389-284A-B418-43CF247156F3}"/>
          </ac:spMkLst>
        </pc:spChg>
        <pc:spChg chg="del">
          <ac:chgData name="Michael.Wride" userId="73e86dd9-941f-41bb-a967-8b9f41a66a8b" providerId="ADAL" clId="{6303ECBB-F338-4A92-9590-E96263DE4B53}" dt="2021-09-09T11:13:48.987" v="946" actId="478"/>
          <ac:spMkLst>
            <pc:docMk/>
            <pc:sldMk cId="1689296774" sldId="263"/>
            <ac:spMk id="4" creationId="{7FB410A9-F287-4416-817C-2400AA263CCA}"/>
          </ac:spMkLst>
        </pc:spChg>
        <pc:picChg chg="mod">
          <ac:chgData name="Michael.Wride" userId="73e86dd9-941f-41bb-a967-8b9f41a66a8b" providerId="ADAL" clId="{6303ECBB-F338-4A92-9590-E96263DE4B53}" dt="2021-09-09T11:15:09.477" v="1002" actId="14100"/>
          <ac:picMkLst>
            <pc:docMk/>
            <pc:sldMk cId="1689296774" sldId="263"/>
            <ac:picMk id="8" creationId="{BBE061BA-76D3-47D2-9D4D-F77600FFD51F}"/>
          </ac:picMkLst>
        </pc:picChg>
      </pc:sldChg>
      <pc:sldChg chg="addSp delSp modSp mod modAnim modNotesTx">
        <pc:chgData name="Michael.Wride" userId="73e86dd9-941f-41bb-a967-8b9f41a66a8b" providerId="ADAL" clId="{6303ECBB-F338-4A92-9590-E96263DE4B53}" dt="2021-09-21T16:00:03.362" v="1472"/>
        <pc:sldMkLst>
          <pc:docMk/>
          <pc:sldMk cId="2471133942" sldId="264"/>
        </pc:sldMkLst>
        <pc:spChg chg="add del mod">
          <ac:chgData name="Michael.Wride" userId="73e86dd9-941f-41bb-a967-8b9f41a66a8b" providerId="ADAL" clId="{6303ECBB-F338-4A92-9590-E96263DE4B53}" dt="2021-09-09T11:12:22.888" v="803" actId="478"/>
          <ac:spMkLst>
            <pc:docMk/>
            <pc:sldMk cId="2471133942" sldId="264"/>
            <ac:spMk id="2" creationId="{AC55BEC6-74FB-4D3C-BEA2-DBBA2DC3776D}"/>
          </ac:spMkLst>
        </pc:spChg>
        <pc:spChg chg="mod">
          <ac:chgData name="Michael.Wride" userId="73e86dd9-941f-41bb-a967-8b9f41a66a8b" providerId="ADAL" clId="{6303ECBB-F338-4A92-9590-E96263DE4B53}" dt="2021-09-09T11:11:56.028" v="788" actId="113"/>
          <ac:spMkLst>
            <pc:docMk/>
            <pc:sldMk cId="2471133942" sldId="264"/>
            <ac:spMk id="3" creationId="{CAC102BC-E9FB-EE42-91DF-6FE4A622CD21}"/>
          </ac:spMkLst>
        </pc:spChg>
        <pc:spChg chg="mod">
          <ac:chgData name="Michael.Wride" userId="73e86dd9-941f-41bb-a967-8b9f41a66a8b" providerId="ADAL" clId="{6303ECBB-F338-4A92-9590-E96263DE4B53}" dt="2021-09-09T11:36:52.483" v="1387" actId="1076"/>
          <ac:spMkLst>
            <pc:docMk/>
            <pc:sldMk cId="2471133942" sldId="264"/>
            <ac:spMk id="5" creationId="{809800AD-5827-4789-9FEF-0A4486E66AE3}"/>
          </ac:spMkLst>
        </pc:spChg>
        <pc:spChg chg="del">
          <ac:chgData name="Michael.Wride" userId="73e86dd9-941f-41bb-a967-8b9f41a66a8b" providerId="ADAL" clId="{6303ECBB-F338-4A92-9590-E96263DE4B53}" dt="2021-09-09T11:10:29.131" v="768" actId="478"/>
          <ac:spMkLst>
            <pc:docMk/>
            <pc:sldMk cId="2471133942" sldId="264"/>
            <ac:spMk id="6" creationId="{0C0DA1E1-FA2E-4939-A7B0-2C0E85A45FC0}"/>
          </ac:spMkLst>
        </pc:spChg>
        <pc:spChg chg="del">
          <ac:chgData name="Michael.Wride" userId="73e86dd9-941f-41bb-a967-8b9f41a66a8b" providerId="ADAL" clId="{6303ECBB-F338-4A92-9590-E96263DE4B53}" dt="2021-09-09T11:10:26.083" v="767" actId="478"/>
          <ac:spMkLst>
            <pc:docMk/>
            <pc:sldMk cId="2471133942" sldId="264"/>
            <ac:spMk id="7" creationId="{33491E74-0842-4010-9DB8-EC4C875AE01D}"/>
          </ac:spMkLst>
        </pc:spChg>
        <pc:spChg chg="add mod">
          <ac:chgData name="Michael.Wride" userId="73e86dd9-941f-41bb-a967-8b9f41a66a8b" providerId="ADAL" clId="{6303ECBB-F338-4A92-9590-E96263DE4B53}" dt="2021-09-09T11:22:31.483" v="1153" actId="20577"/>
          <ac:spMkLst>
            <pc:docMk/>
            <pc:sldMk cId="2471133942" sldId="264"/>
            <ac:spMk id="8" creationId="{5819A677-4A9B-442E-A741-6C4509288E95}"/>
          </ac:spMkLst>
        </pc:spChg>
      </pc:sldChg>
      <pc:sldChg chg="addSp delSp modSp mod modClrScheme modAnim chgLayout modNotesTx">
        <pc:chgData name="Michael.Wride" userId="73e86dd9-941f-41bb-a967-8b9f41a66a8b" providerId="ADAL" clId="{6303ECBB-F338-4A92-9590-E96263DE4B53}" dt="2021-09-21T16:00:11.687" v="1474"/>
        <pc:sldMkLst>
          <pc:docMk/>
          <pc:sldMk cId="11467137" sldId="265"/>
        </pc:sldMkLst>
        <pc:spChg chg="mod ord">
          <ac:chgData name="Michael.Wride" userId="73e86dd9-941f-41bb-a967-8b9f41a66a8b" providerId="ADAL" clId="{6303ECBB-F338-4A92-9590-E96263DE4B53}" dt="2021-09-09T11:21:13.992" v="1136" actId="1076"/>
          <ac:spMkLst>
            <pc:docMk/>
            <pc:sldMk cId="11467137" sldId="265"/>
            <ac:spMk id="2" creationId="{20B15C47-DA2D-BB41-A8DD-2A0ED04A5695}"/>
          </ac:spMkLst>
        </pc:spChg>
        <pc:spChg chg="add mod ord">
          <ac:chgData name="Michael.Wride" userId="73e86dd9-941f-41bb-a967-8b9f41a66a8b" providerId="ADAL" clId="{6303ECBB-F338-4A92-9590-E96263DE4B53}" dt="2021-09-09T11:21:16.371" v="1137" actId="1076"/>
          <ac:spMkLst>
            <pc:docMk/>
            <pc:sldMk cId="11467137" sldId="265"/>
            <ac:spMk id="3" creationId="{9516A6F4-0CFF-47A2-9541-BA8FF8FD76D0}"/>
          </ac:spMkLst>
        </pc:spChg>
        <pc:spChg chg="del">
          <ac:chgData name="Michael.Wride" userId="73e86dd9-941f-41bb-a967-8b9f41a66a8b" providerId="ADAL" clId="{6303ECBB-F338-4A92-9590-E96263DE4B53}" dt="2021-09-09T11:17:54.438" v="1100" actId="478"/>
          <ac:spMkLst>
            <pc:docMk/>
            <pc:sldMk cId="11467137" sldId="265"/>
            <ac:spMk id="5" creationId="{220206E5-E982-4DCB-9522-40B62DEBA1F7}"/>
          </ac:spMkLst>
        </pc:spChg>
        <pc:picChg chg="add mod">
          <ac:chgData name="Michael.Wride" userId="73e86dd9-941f-41bb-a967-8b9f41a66a8b" providerId="ADAL" clId="{6303ECBB-F338-4A92-9590-E96263DE4B53}" dt="2021-09-09T11:22:04.019" v="1142" actId="1076"/>
          <ac:picMkLst>
            <pc:docMk/>
            <pc:sldMk cId="11467137" sldId="265"/>
            <ac:picMk id="6" creationId="{7C1C62C5-E669-4700-885A-F8D68695AC81}"/>
          </ac:picMkLst>
        </pc:picChg>
      </pc:sldChg>
      <pc:sldChg chg="addSp delSp modSp mod modClrScheme chgLayout modNotesTx">
        <pc:chgData name="Michael.Wride" userId="73e86dd9-941f-41bb-a967-8b9f41a66a8b" providerId="ADAL" clId="{6303ECBB-F338-4A92-9590-E96263DE4B53}" dt="2021-09-09T11:36:18.531" v="1386" actId="1076"/>
        <pc:sldMkLst>
          <pc:docMk/>
          <pc:sldMk cId="1072574820" sldId="270"/>
        </pc:sldMkLst>
        <pc:spChg chg="mod ord">
          <ac:chgData name="Michael.Wride" userId="73e86dd9-941f-41bb-a967-8b9f41a66a8b" providerId="ADAL" clId="{6303ECBB-F338-4A92-9590-E96263DE4B53}" dt="2021-09-09T08:51:08.878" v="386" actId="700"/>
          <ac:spMkLst>
            <pc:docMk/>
            <pc:sldMk cId="1072574820" sldId="270"/>
            <ac:spMk id="2" creationId="{A61DF744-2F28-9744-851A-1814AF8EE660}"/>
          </ac:spMkLst>
        </pc:spChg>
        <pc:spChg chg="add del mod ord">
          <ac:chgData name="Michael.Wride" userId="73e86dd9-941f-41bb-a967-8b9f41a66a8b" providerId="ADAL" clId="{6303ECBB-F338-4A92-9590-E96263DE4B53}" dt="2021-09-09T08:54:51.192" v="462" actId="478"/>
          <ac:spMkLst>
            <pc:docMk/>
            <pc:sldMk cId="1072574820" sldId="270"/>
            <ac:spMk id="3" creationId="{404E5606-D705-4EAD-A233-9707FAE5F337}"/>
          </ac:spMkLst>
        </pc:spChg>
        <pc:picChg chg="add mod">
          <ac:chgData name="Michael.Wride" userId="73e86dd9-941f-41bb-a967-8b9f41a66a8b" providerId="ADAL" clId="{6303ECBB-F338-4A92-9590-E96263DE4B53}" dt="2021-09-09T11:36:18.531" v="1386" actId="1076"/>
          <ac:picMkLst>
            <pc:docMk/>
            <pc:sldMk cId="1072574820" sldId="270"/>
            <ac:picMk id="5" creationId="{F94C8A30-48F9-45B6-B108-160239572848}"/>
          </ac:picMkLst>
        </pc:picChg>
      </pc:sldChg>
      <pc:sldChg chg="modSp mod">
        <pc:chgData name="Michael.Wride" userId="73e86dd9-941f-41bb-a967-8b9f41a66a8b" providerId="ADAL" clId="{6303ECBB-F338-4A92-9590-E96263DE4B53}" dt="2021-09-09T08:53:31.614" v="443" actId="14100"/>
        <pc:sldMkLst>
          <pc:docMk/>
          <pc:sldMk cId="3521321172" sldId="271"/>
        </pc:sldMkLst>
        <pc:spChg chg="mod">
          <ac:chgData name="Michael.Wride" userId="73e86dd9-941f-41bb-a967-8b9f41a66a8b" providerId="ADAL" clId="{6303ECBB-F338-4A92-9590-E96263DE4B53}" dt="2021-09-09T08:53:31.614" v="443" actId="14100"/>
          <ac:spMkLst>
            <pc:docMk/>
            <pc:sldMk cId="3521321172" sldId="271"/>
            <ac:spMk id="6" creationId="{67F40251-3D0F-4E50-821C-D94BA7944C8D}"/>
          </ac:spMkLst>
        </pc:spChg>
      </pc:sldChg>
      <pc:sldChg chg="modSp mod modNotesTx">
        <pc:chgData name="Michael.Wride" userId="73e86dd9-941f-41bb-a967-8b9f41a66a8b" providerId="ADAL" clId="{6303ECBB-F338-4A92-9590-E96263DE4B53}" dt="2021-09-09T08:46:09.616" v="385" actId="1076"/>
        <pc:sldMkLst>
          <pc:docMk/>
          <pc:sldMk cId="1235487816" sldId="272"/>
        </pc:sldMkLst>
        <pc:spChg chg="mod">
          <ac:chgData name="Michael.Wride" userId="73e86dd9-941f-41bb-a967-8b9f41a66a8b" providerId="ADAL" clId="{6303ECBB-F338-4A92-9590-E96263DE4B53}" dt="2021-09-09T08:46:09.616" v="385" actId="1076"/>
          <ac:spMkLst>
            <pc:docMk/>
            <pc:sldMk cId="1235487816" sldId="272"/>
            <ac:spMk id="2" creationId="{67B15127-9FDA-754D-B622-0FE0D73C6761}"/>
          </ac:spMkLst>
        </pc:spChg>
        <pc:graphicFrameChg chg="mod">
          <ac:chgData name="Michael.Wride" userId="73e86dd9-941f-41bb-a967-8b9f41a66a8b" providerId="ADAL" clId="{6303ECBB-F338-4A92-9590-E96263DE4B53}" dt="2021-09-09T08:46:05.911" v="384" actId="1076"/>
          <ac:graphicFrameMkLst>
            <pc:docMk/>
            <pc:sldMk cId="1235487816" sldId="272"/>
            <ac:graphicFrameMk id="5" creationId="{8D7ACC21-0BA7-B94B-ACEA-FC6B56C9EE07}"/>
          </ac:graphicFrameMkLst>
        </pc:graphicFrameChg>
      </pc:sldChg>
      <pc:sldChg chg="addSp modSp mod modAnim modNotesTx">
        <pc:chgData name="Michael.Wride" userId="73e86dd9-941f-41bb-a967-8b9f41a66a8b" providerId="ADAL" clId="{6303ECBB-F338-4A92-9590-E96263DE4B53}" dt="2021-09-21T16:00:08.686" v="1473"/>
        <pc:sldMkLst>
          <pc:docMk/>
          <pc:sldMk cId="3766629754" sldId="273"/>
        </pc:sldMkLst>
        <pc:spChg chg="mod">
          <ac:chgData name="Michael.Wride" userId="73e86dd9-941f-41bb-a967-8b9f41a66a8b" providerId="ADAL" clId="{6303ECBB-F338-4A92-9590-E96263DE4B53}" dt="2021-09-09T11:37:39.681" v="1394" actId="1076"/>
          <ac:spMkLst>
            <pc:docMk/>
            <pc:sldMk cId="3766629754" sldId="273"/>
            <ac:spMk id="2" creationId="{019156ED-EFBD-47B2-B546-68E2A029047C}"/>
          </ac:spMkLst>
        </pc:spChg>
        <pc:spChg chg="mod">
          <ac:chgData name="Michael.Wride" userId="73e86dd9-941f-41bb-a967-8b9f41a66a8b" providerId="ADAL" clId="{6303ECBB-F338-4A92-9590-E96263DE4B53}" dt="2021-09-09T11:38:11.030" v="1404" actId="20577"/>
          <ac:spMkLst>
            <pc:docMk/>
            <pc:sldMk cId="3766629754" sldId="273"/>
            <ac:spMk id="3" creationId="{3E5C7792-67D6-467F-9638-90DFDDBA305F}"/>
          </ac:spMkLst>
        </pc:spChg>
        <pc:picChg chg="add mod">
          <ac:chgData name="Michael.Wride" userId="73e86dd9-941f-41bb-a967-8b9f41a66a8b" providerId="ADAL" clId="{6303ECBB-F338-4A92-9590-E96263DE4B53}" dt="2021-09-09T11:38:16.124" v="1406" actId="1076"/>
          <ac:picMkLst>
            <pc:docMk/>
            <pc:sldMk cId="3766629754" sldId="273"/>
            <ac:picMk id="6" creationId="{57A8976D-7F3C-42F0-A96C-30F2959EE908}"/>
          </ac:picMkLst>
        </pc:picChg>
        <pc:picChg chg="mod">
          <ac:chgData name="Michael.Wride" userId="73e86dd9-941f-41bb-a967-8b9f41a66a8b" providerId="ADAL" clId="{6303ECBB-F338-4A92-9590-E96263DE4B53}" dt="2021-09-09T11:38:13.856" v="1405" actId="1076"/>
          <ac:picMkLst>
            <pc:docMk/>
            <pc:sldMk cId="3766629754" sldId="273"/>
            <ac:picMk id="7" creationId="{588A189B-604D-4F6C-BAA6-FD1067F00C0E}"/>
          </ac:picMkLst>
        </pc:picChg>
      </pc:sldChg>
      <pc:sldChg chg="addSp delSp modSp new mod ord modAnim modNotesTx">
        <pc:chgData name="Michael.Wride" userId="73e86dd9-941f-41bb-a967-8b9f41a66a8b" providerId="ADAL" clId="{6303ECBB-F338-4A92-9590-E96263DE4B53}" dt="2021-09-21T15:59:45.282" v="1469"/>
        <pc:sldMkLst>
          <pc:docMk/>
          <pc:sldMk cId="3051789250" sldId="274"/>
        </pc:sldMkLst>
        <pc:spChg chg="mod">
          <ac:chgData name="Michael.Wride" userId="73e86dd9-941f-41bb-a967-8b9f41a66a8b" providerId="ADAL" clId="{6303ECBB-F338-4A92-9590-E96263DE4B53}" dt="2021-09-09T08:54:33.679" v="461" actId="20577"/>
          <ac:spMkLst>
            <pc:docMk/>
            <pc:sldMk cId="3051789250" sldId="274"/>
            <ac:spMk id="2" creationId="{403E0C19-B9F6-4F3A-9F28-EF859C6504CF}"/>
          </ac:spMkLst>
        </pc:spChg>
        <pc:spChg chg="mod">
          <ac:chgData name="Michael.Wride" userId="73e86dd9-941f-41bb-a967-8b9f41a66a8b" providerId="ADAL" clId="{6303ECBB-F338-4A92-9590-E96263DE4B53}" dt="2021-09-09T11:20:38.350" v="1133" actId="14100"/>
          <ac:spMkLst>
            <pc:docMk/>
            <pc:sldMk cId="3051789250" sldId="274"/>
            <ac:spMk id="3" creationId="{E52C5F31-71DD-43CC-9FC9-FB6ACD55A58E}"/>
          </ac:spMkLst>
        </pc:spChg>
        <pc:spChg chg="del">
          <ac:chgData name="Michael.Wride" userId="73e86dd9-941f-41bb-a967-8b9f41a66a8b" providerId="ADAL" clId="{6303ECBB-F338-4A92-9590-E96263DE4B53}" dt="2021-09-09T11:09:53.080" v="765" actId="478"/>
          <ac:spMkLst>
            <pc:docMk/>
            <pc:sldMk cId="3051789250" sldId="274"/>
            <ac:spMk id="4" creationId="{72578A98-B87B-4E38-84D7-607F934ABCE9}"/>
          </ac:spMkLst>
        </pc:spChg>
        <pc:picChg chg="add mod">
          <ac:chgData name="Michael.Wride" userId="73e86dd9-941f-41bb-a967-8b9f41a66a8b" providerId="ADAL" clId="{6303ECBB-F338-4A92-9590-E96263DE4B53}" dt="2021-09-09T11:20:58.006" v="1135" actId="1076"/>
          <ac:picMkLst>
            <pc:docMk/>
            <pc:sldMk cId="3051789250" sldId="274"/>
            <ac:picMk id="5" creationId="{AA37CF9F-76AA-4963-917F-9DFA3C6A8ABC}"/>
          </ac:picMkLst>
        </pc:picChg>
      </pc:sldChg>
      <pc:sldChg chg="addSp delSp modSp new mod modAnim modNotesTx">
        <pc:chgData name="Michael.Wride" userId="73e86dd9-941f-41bb-a967-8b9f41a66a8b" providerId="ADAL" clId="{6303ECBB-F338-4A92-9590-E96263DE4B53}" dt="2021-09-21T16:00:15.182" v="1475"/>
        <pc:sldMkLst>
          <pc:docMk/>
          <pc:sldMk cId="2805474159" sldId="275"/>
        </pc:sldMkLst>
        <pc:spChg chg="mod">
          <ac:chgData name="Michael.Wride" userId="73e86dd9-941f-41bb-a967-8b9f41a66a8b" providerId="ADAL" clId="{6303ECBB-F338-4A92-9590-E96263DE4B53}" dt="2021-09-09T08:58:58.892" v="471" actId="113"/>
          <ac:spMkLst>
            <pc:docMk/>
            <pc:sldMk cId="2805474159" sldId="275"/>
            <ac:spMk id="2" creationId="{7833F7C5-C8C4-488C-8CDA-5E8F4A9977D3}"/>
          </ac:spMkLst>
        </pc:spChg>
        <pc:spChg chg="mod">
          <ac:chgData name="Michael.Wride" userId="73e86dd9-941f-41bb-a967-8b9f41a66a8b" providerId="ADAL" clId="{6303ECBB-F338-4A92-9590-E96263DE4B53}" dt="2021-09-09T11:22:17.262" v="1144" actId="6549"/>
          <ac:spMkLst>
            <pc:docMk/>
            <pc:sldMk cId="2805474159" sldId="275"/>
            <ac:spMk id="3" creationId="{2D5896D5-1135-4870-A64A-E9E8C04FEB5B}"/>
          </ac:spMkLst>
        </pc:spChg>
        <pc:spChg chg="del">
          <ac:chgData name="Michael.Wride" userId="73e86dd9-941f-41bb-a967-8b9f41a66a8b" providerId="ADAL" clId="{6303ECBB-F338-4A92-9590-E96263DE4B53}" dt="2021-09-09T08:58:05.844" v="469" actId="478"/>
          <ac:spMkLst>
            <pc:docMk/>
            <pc:sldMk cId="2805474159" sldId="275"/>
            <ac:spMk id="4" creationId="{FFEDFB9F-0F47-4561-BB3C-CC72818344CA}"/>
          </ac:spMkLst>
        </pc:spChg>
        <pc:spChg chg="add mod">
          <ac:chgData name="Michael.Wride" userId="73e86dd9-941f-41bb-a967-8b9f41a66a8b" providerId="ADAL" clId="{6303ECBB-F338-4A92-9590-E96263DE4B53}" dt="2021-09-09T09:03:04.911" v="486" actId="164"/>
          <ac:spMkLst>
            <pc:docMk/>
            <pc:sldMk cId="2805474159" sldId="275"/>
            <ac:spMk id="6" creationId="{C9FCF648-E7A1-4A1E-B425-5CE7E94C5F65}"/>
          </ac:spMkLst>
        </pc:spChg>
        <pc:grpChg chg="add mod">
          <ac:chgData name="Michael.Wride" userId="73e86dd9-941f-41bb-a967-8b9f41a66a8b" providerId="ADAL" clId="{6303ECBB-F338-4A92-9590-E96263DE4B53}" dt="2021-09-09T09:03:08.859" v="487" actId="1076"/>
          <ac:grpSpMkLst>
            <pc:docMk/>
            <pc:sldMk cId="2805474159" sldId="275"/>
            <ac:grpSpMk id="7" creationId="{139985AB-63C6-43FE-9F2A-0AC5C63FEE9A}"/>
          </ac:grpSpMkLst>
        </pc:grpChg>
        <pc:picChg chg="add mod">
          <ac:chgData name="Michael.Wride" userId="73e86dd9-941f-41bb-a967-8b9f41a66a8b" providerId="ADAL" clId="{6303ECBB-F338-4A92-9590-E96263DE4B53}" dt="2021-09-09T09:03:04.911" v="486" actId="164"/>
          <ac:picMkLst>
            <pc:docMk/>
            <pc:sldMk cId="2805474159" sldId="275"/>
            <ac:picMk id="5" creationId="{6E94128B-52EB-4835-9AAA-010B49D51459}"/>
          </ac:picMkLst>
        </pc:picChg>
      </pc:sldChg>
      <pc:sldChg chg="addSp delSp modSp new mod modAnim modNotesTx">
        <pc:chgData name="Michael.Wride" userId="73e86dd9-941f-41bb-a967-8b9f41a66a8b" providerId="ADAL" clId="{6303ECBB-F338-4A92-9590-E96263DE4B53}" dt="2021-09-21T16:00:18.503" v="1476"/>
        <pc:sldMkLst>
          <pc:docMk/>
          <pc:sldMk cId="708464914" sldId="276"/>
        </pc:sldMkLst>
        <pc:spChg chg="mod">
          <ac:chgData name="Michael.Wride" userId="73e86dd9-941f-41bb-a967-8b9f41a66a8b" providerId="ADAL" clId="{6303ECBB-F338-4A92-9590-E96263DE4B53}" dt="2021-09-09T11:26:31.843" v="1337" actId="1076"/>
          <ac:spMkLst>
            <pc:docMk/>
            <pc:sldMk cId="708464914" sldId="276"/>
            <ac:spMk id="2" creationId="{FACC433F-3400-4AB8-AD5C-FA6C851FB3C4}"/>
          </ac:spMkLst>
        </pc:spChg>
        <pc:spChg chg="mod">
          <ac:chgData name="Michael.Wride" userId="73e86dd9-941f-41bb-a967-8b9f41a66a8b" providerId="ADAL" clId="{6303ECBB-F338-4A92-9590-E96263DE4B53}" dt="2021-09-09T11:26:33.937" v="1338" actId="1076"/>
          <ac:spMkLst>
            <pc:docMk/>
            <pc:sldMk cId="708464914" sldId="276"/>
            <ac:spMk id="3" creationId="{95C49E1F-BB10-402B-A006-4A3D0983FB8C}"/>
          </ac:spMkLst>
        </pc:spChg>
        <pc:spChg chg="del mod">
          <ac:chgData name="Michael.Wride" userId="73e86dd9-941f-41bb-a967-8b9f41a66a8b" providerId="ADAL" clId="{6303ECBB-F338-4A92-9590-E96263DE4B53}" dt="2021-09-09T09:04:34.704" v="517" actId="478"/>
          <ac:spMkLst>
            <pc:docMk/>
            <pc:sldMk cId="708464914" sldId="276"/>
            <ac:spMk id="4" creationId="{A3934CA9-466A-4F3E-B83E-B57A44F2F6D1}"/>
          </ac:spMkLst>
        </pc:spChg>
        <pc:spChg chg="add del mod">
          <ac:chgData name="Michael.Wride" userId="73e86dd9-941f-41bb-a967-8b9f41a66a8b" providerId="ADAL" clId="{6303ECBB-F338-4A92-9590-E96263DE4B53}" dt="2021-09-09T09:04:37.284" v="518" actId="478"/>
          <ac:spMkLst>
            <pc:docMk/>
            <pc:sldMk cId="708464914" sldId="276"/>
            <ac:spMk id="6" creationId="{C7985B56-A5A2-4A55-BA46-7310706963AB}"/>
          </ac:spMkLst>
        </pc:spChg>
        <pc:picChg chg="add mod">
          <ac:chgData name="Michael.Wride" userId="73e86dd9-941f-41bb-a967-8b9f41a66a8b" providerId="ADAL" clId="{6303ECBB-F338-4A92-9590-E96263DE4B53}" dt="2021-09-09T11:24:04.941" v="1161"/>
          <ac:picMkLst>
            <pc:docMk/>
            <pc:sldMk cId="708464914" sldId="276"/>
            <ac:picMk id="7" creationId="{C869CD3D-48E9-4549-8405-78A8CE8D60B8}"/>
          </ac:picMkLst>
        </pc:picChg>
      </pc:sldChg>
      <pc:sldChg chg="addSp delSp modSp new mod modAnim modNotesTx">
        <pc:chgData name="Michael.Wride" userId="73e86dd9-941f-41bb-a967-8b9f41a66a8b" providerId="ADAL" clId="{6303ECBB-F338-4A92-9590-E96263DE4B53}" dt="2021-09-21T16:00:20.826" v="1477"/>
        <pc:sldMkLst>
          <pc:docMk/>
          <pc:sldMk cId="3775792082" sldId="277"/>
        </pc:sldMkLst>
        <pc:spChg chg="mod">
          <ac:chgData name="Michael.Wride" userId="73e86dd9-941f-41bb-a967-8b9f41a66a8b" providerId="ADAL" clId="{6303ECBB-F338-4A92-9590-E96263DE4B53}" dt="2021-09-09T09:10:51.619" v="600" actId="1076"/>
          <ac:spMkLst>
            <pc:docMk/>
            <pc:sldMk cId="3775792082" sldId="277"/>
            <ac:spMk id="2" creationId="{84A99DB4-B2F6-4A55-AB67-783AFC90DCAF}"/>
          </ac:spMkLst>
        </pc:spChg>
        <pc:spChg chg="mod">
          <ac:chgData name="Michael.Wride" userId="73e86dd9-941f-41bb-a967-8b9f41a66a8b" providerId="ADAL" clId="{6303ECBB-F338-4A92-9590-E96263DE4B53}" dt="2021-09-09T11:32:14.637" v="1370" actId="14100"/>
          <ac:spMkLst>
            <pc:docMk/>
            <pc:sldMk cId="3775792082" sldId="277"/>
            <ac:spMk id="3" creationId="{FC14B5D3-5739-450E-A55C-C94DEC0BDBBF}"/>
          </ac:spMkLst>
        </pc:spChg>
        <pc:spChg chg="del">
          <ac:chgData name="Michael.Wride" userId="73e86dd9-941f-41bb-a967-8b9f41a66a8b" providerId="ADAL" clId="{6303ECBB-F338-4A92-9590-E96263DE4B53}" dt="2021-09-09T09:07:57.169" v="548" actId="478"/>
          <ac:spMkLst>
            <pc:docMk/>
            <pc:sldMk cId="3775792082" sldId="277"/>
            <ac:spMk id="4" creationId="{6FD2C2C7-751D-469B-A7E2-EBA897BBB5E5}"/>
          </ac:spMkLst>
        </pc:spChg>
        <pc:picChg chg="add del mod">
          <ac:chgData name="Michael.Wride" userId="73e86dd9-941f-41bb-a967-8b9f41a66a8b" providerId="ADAL" clId="{6303ECBB-F338-4A92-9590-E96263DE4B53}" dt="2021-09-09T11:31:34.301" v="1360" actId="21"/>
          <ac:picMkLst>
            <pc:docMk/>
            <pc:sldMk cId="3775792082" sldId="277"/>
            <ac:picMk id="5" creationId="{05CB167C-D9C7-45F8-92DE-5F61009C9D34}"/>
          </ac:picMkLst>
        </pc:picChg>
        <pc:picChg chg="add mod">
          <ac:chgData name="Michael.Wride" userId="73e86dd9-941f-41bb-a967-8b9f41a66a8b" providerId="ADAL" clId="{6303ECBB-F338-4A92-9590-E96263DE4B53}" dt="2021-09-09T11:32:17.888" v="1371" actId="1076"/>
          <ac:picMkLst>
            <pc:docMk/>
            <pc:sldMk cId="3775792082" sldId="277"/>
            <ac:picMk id="7" creationId="{9A9709C7-CC25-426B-8175-7FE503CBAEF3}"/>
          </ac:picMkLst>
        </pc:picChg>
        <pc:picChg chg="add del mod">
          <ac:chgData name="Michael.Wride" userId="73e86dd9-941f-41bb-a967-8b9f41a66a8b" providerId="ADAL" clId="{6303ECBB-F338-4A92-9590-E96263DE4B53}" dt="2021-09-09T11:27:26.370" v="1344"/>
          <ac:picMkLst>
            <pc:docMk/>
            <pc:sldMk cId="3775792082" sldId="277"/>
            <ac:picMk id="1026" creationId="{32A72732-89E5-4216-B97A-83274C2A5084}"/>
          </ac:picMkLst>
        </pc:picChg>
      </pc:sldChg>
      <pc:sldChg chg="addSp delSp modSp new mod modAnim modNotesTx">
        <pc:chgData name="Michael.Wride" userId="73e86dd9-941f-41bb-a967-8b9f41a66a8b" providerId="ADAL" clId="{6303ECBB-F338-4A92-9590-E96263DE4B53}" dt="2021-09-21T16:00:23.631" v="1478"/>
        <pc:sldMkLst>
          <pc:docMk/>
          <pc:sldMk cId="2136477702" sldId="278"/>
        </pc:sldMkLst>
        <pc:spChg chg="mod">
          <ac:chgData name="Michael.Wride" userId="73e86dd9-941f-41bb-a967-8b9f41a66a8b" providerId="ADAL" clId="{6303ECBB-F338-4A92-9590-E96263DE4B53}" dt="2021-09-09T11:31:48.039" v="1363" actId="1076"/>
          <ac:spMkLst>
            <pc:docMk/>
            <pc:sldMk cId="2136477702" sldId="278"/>
            <ac:spMk id="2" creationId="{184A2996-A63E-4DB3-8A19-172FA2978E89}"/>
          </ac:spMkLst>
        </pc:spChg>
        <pc:spChg chg="mod">
          <ac:chgData name="Michael.Wride" userId="73e86dd9-941f-41bb-a967-8b9f41a66a8b" providerId="ADAL" clId="{6303ECBB-F338-4A92-9590-E96263DE4B53}" dt="2021-09-09T11:32:26.800" v="1374" actId="14100"/>
          <ac:spMkLst>
            <pc:docMk/>
            <pc:sldMk cId="2136477702" sldId="278"/>
            <ac:spMk id="3" creationId="{12A8E659-0605-425B-B6D1-665E15DD5D7E}"/>
          </ac:spMkLst>
        </pc:spChg>
        <pc:spChg chg="del">
          <ac:chgData name="Michael.Wride" userId="73e86dd9-941f-41bb-a967-8b9f41a66a8b" providerId="ADAL" clId="{6303ECBB-F338-4A92-9590-E96263DE4B53}" dt="2021-09-09T09:09:56.289" v="576" actId="478"/>
          <ac:spMkLst>
            <pc:docMk/>
            <pc:sldMk cId="2136477702" sldId="278"/>
            <ac:spMk id="4" creationId="{F84AD63E-83C8-4C0A-84F2-A8528222991B}"/>
          </ac:spMkLst>
        </pc:spChg>
        <pc:picChg chg="add del mod">
          <ac:chgData name="Michael.Wride" userId="73e86dd9-941f-41bb-a967-8b9f41a66a8b" providerId="ADAL" clId="{6303ECBB-F338-4A92-9590-E96263DE4B53}" dt="2021-09-09T11:32:01.873" v="1366" actId="21"/>
          <ac:picMkLst>
            <pc:docMk/>
            <pc:sldMk cId="2136477702" sldId="278"/>
            <ac:picMk id="5" creationId="{FBE9812D-3BB8-45BD-99E4-0E099EA0DD47}"/>
          </ac:picMkLst>
        </pc:picChg>
        <pc:picChg chg="add mod">
          <ac:chgData name="Michael.Wride" userId="73e86dd9-941f-41bb-a967-8b9f41a66a8b" providerId="ADAL" clId="{6303ECBB-F338-4A92-9590-E96263DE4B53}" dt="2021-09-09T11:32:21.327" v="1372"/>
          <ac:picMkLst>
            <pc:docMk/>
            <pc:sldMk cId="2136477702" sldId="278"/>
            <ac:picMk id="6" creationId="{43CB1B3B-AF0E-4060-A684-05A7347F7A77}"/>
          </ac:picMkLst>
        </pc:picChg>
      </pc:sldChg>
      <pc:sldChg chg="addSp delSp modSp new del mod">
        <pc:chgData name="Michael.Wride" userId="73e86dd9-941f-41bb-a967-8b9f41a66a8b" providerId="ADAL" clId="{6303ECBB-F338-4A92-9590-E96263DE4B53}" dt="2021-09-09T11:37:30.002" v="1392" actId="47"/>
        <pc:sldMkLst>
          <pc:docMk/>
          <pc:sldMk cId="1726746074" sldId="279"/>
        </pc:sldMkLst>
        <pc:spChg chg="mod">
          <ac:chgData name="Michael.Wride" userId="73e86dd9-941f-41bb-a967-8b9f41a66a8b" providerId="ADAL" clId="{6303ECBB-F338-4A92-9590-E96263DE4B53}" dt="2021-09-09T11:33:09.948" v="1383" actId="1076"/>
          <ac:spMkLst>
            <pc:docMk/>
            <pc:sldMk cId="1726746074" sldId="279"/>
            <ac:spMk id="2" creationId="{6515DBC0-B201-458F-A74F-9B762CD74338}"/>
          </ac:spMkLst>
        </pc:spChg>
        <pc:spChg chg="mod">
          <ac:chgData name="Michael.Wride" userId="73e86dd9-941f-41bb-a967-8b9f41a66a8b" providerId="ADAL" clId="{6303ECBB-F338-4A92-9590-E96263DE4B53}" dt="2021-09-09T11:33:13.284" v="1384" actId="1076"/>
          <ac:spMkLst>
            <pc:docMk/>
            <pc:sldMk cId="1726746074" sldId="279"/>
            <ac:spMk id="3" creationId="{5F5E1942-2F9D-49FF-8AB5-7818C2C33BDC}"/>
          </ac:spMkLst>
        </pc:spChg>
        <pc:spChg chg="del">
          <ac:chgData name="Michael.Wride" userId="73e86dd9-941f-41bb-a967-8b9f41a66a8b" providerId="ADAL" clId="{6303ECBB-F338-4A92-9590-E96263DE4B53}" dt="2021-09-09T11:01:32.097" v="607" actId="478"/>
          <ac:spMkLst>
            <pc:docMk/>
            <pc:sldMk cId="1726746074" sldId="279"/>
            <ac:spMk id="4" creationId="{42CE5616-7F39-4525-93ED-281A6E64DEB9}"/>
          </ac:spMkLst>
        </pc:spChg>
        <pc:picChg chg="add del mod">
          <ac:chgData name="Michael.Wride" userId="73e86dd9-941f-41bb-a967-8b9f41a66a8b" providerId="ADAL" clId="{6303ECBB-F338-4A92-9590-E96263DE4B53}" dt="2021-09-09T11:37:28.288" v="1391" actId="478"/>
          <ac:picMkLst>
            <pc:docMk/>
            <pc:sldMk cId="1726746074" sldId="279"/>
            <ac:picMk id="5" creationId="{12518512-CD70-483D-A014-EDE9D70AB346}"/>
          </ac:picMkLst>
        </pc:picChg>
      </pc:sldChg>
      <pc:sldChg chg="modSp add mod">
        <pc:chgData name="Michael.Wride" userId="73e86dd9-941f-41bb-a967-8b9f41a66a8b" providerId="ADAL" clId="{6303ECBB-F338-4A92-9590-E96263DE4B53}" dt="2021-09-09T13:20:47.343" v="1446" actId="27636"/>
        <pc:sldMkLst>
          <pc:docMk/>
          <pc:sldMk cId="2773583183" sldId="302"/>
        </pc:sldMkLst>
        <pc:spChg chg="mod">
          <ac:chgData name="Michael.Wride" userId="73e86dd9-941f-41bb-a967-8b9f41a66a8b" providerId="ADAL" clId="{6303ECBB-F338-4A92-9590-E96263DE4B53}" dt="2021-09-09T13:20:47.343" v="1446" actId="27636"/>
          <ac:spMkLst>
            <pc:docMk/>
            <pc:sldMk cId="2773583183" sldId="302"/>
            <ac:spMk id="2" creationId="{6C31CBDE-045D-4DD0-B502-90FAB05872EE}"/>
          </ac:spMkLst>
        </pc:spChg>
      </pc:sldChg>
      <pc:sldChg chg="add del">
        <pc:chgData name="Michael.Wride" userId="73e86dd9-941f-41bb-a967-8b9f41a66a8b" providerId="ADAL" clId="{6303ECBB-F338-4A92-9590-E96263DE4B53}" dt="2021-09-09T13:18:51.526" v="1418" actId="47"/>
        <pc:sldMkLst>
          <pc:docMk/>
          <pc:sldMk cId="3969172358" sldId="305"/>
        </pc:sldMkLst>
      </pc:sldChg>
      <pc:sldChg chg="delSp modSp add mod setBg delDesignElem">
        <pc:chgData name="Michael.Wride" userId="73e86dd9-941f-41bb-a967-8b9f41a66a8b" providerId="ADAL" clId="{6303ECBB-F338-4A92-9590-E96263DE4B53}" dt="2021-09-09T13:24:25.313" v="1468" actId="1076"/>
        <pc:sldMkLst>
          <pc:docMk/>
          <pc:sldMk cId="2015998805" sldId="313"/>
        </pc:sldMkLst>
        <pc:spChg chg="mod">
          <ac:chgData name="Michael.Wride" userId="73e86dd9-941f-41bb-a967-8b9f41a66a8b" providerId="ADAL" clId="{6303ECBB-F338-4A92-9590-E96263DE4B53}" dt="2021-09-09T13:24:25.313" v="1468" actId="1076"/>
          <ac:spMkLst>
            <pc:docMk/>
            <pc:sldMk cId="2015998805" sldId="313"/>
            <ac:spMk id="2" creationId="{CE0807E9-1887-45E2-A429-FDD16E034E4B}"/>
          </ac:spMkLst>
        </pc:spChg>
        <pc:spChg chg="del">
          <ac:chgData name="Michael.Wride" userId="73e86dd9-941f-41bb-a967-8b9f41a66a8b" providerId="ADAL" clId="{6303ECBB-F338-4A92-9590-E96263DE4B53}" dt="2021-09-09T13:20:19.291" v="1443"/>
          <ac:spMkLst>
            <pc:docMk/>
            <pc:sldMk cId="2015998805" sldId="313"/>
            <ac:spMk id="12" creationId="{37C89E4B-3C9F-44B9-8B86-D9E3D112D8EC}"/>
          </ac:spMkLst>
        </pc:spChg>
        <pc:cxnChg chg="del">
          <ac:chgData name="Michael.Wride" userId="73e86dd9-941f-41bb-a967-8b9f41a66a8b" providerId="ADAL" clId="{6303ECBB-F338-4A92-9590-E96263DE4B53}" dt="2021-09-09T13:20:19.291" v="1443"/>
          <ac:cxnSpMkLst>
            <pc:docMk/>
            <pc:sldMk cId="2015998805" sldId="313"/>
            <ac:cxnSpMk id="14" creationId="{AA2EAA10-076F-46BD-8F0F-B9A2FB77A85C}"/>
          </ac:cxnSpMkLst>
        </pc:cxnChg>
        <pc:cxnChg chg="del">
          <ac:chgData name="Michael.Wride" userId="73e86dd9-941f-41bb-a967-8b9f41a66a8b" providerId="ADAL" clId="{6303ECBB-F338-4A92-9590-E96263DE4B53}" dt="2021-09-09T13:20:19.291" v="1443"/>
          <ac:cxnSpMkLst>
            <pc:docMk/>
            <pc:sldMk cId="2015998805" sldId="313"/>
            <ac:cxnSpMk id="16" creationId="{D891E407-403B-4764-86C9-33A56D3BCAA3}"/>
          </ac:cxnSpMkLst>
        </pc:cxnChg>
      </pc:sldChg>
      <pc:sldChg chg="modSp add mod ord setBg">
        <pc:chgData name="Michael.Wride" userId="73e86dd9-941f-41bb-a967-8b9f41a66a8b" providerId="ADAL" clId="{6303ECBB-F338-4A92-9590-E96263DE4B53}" dt="2021-09-09T13:22:14.504" v="1455" actId="255"/>
        <pc:sldMkLst>
          <pc:docMk/>
          <pc:sldMk cId="2010685873" sldId="330"/>
        </pc:sldMkLst>
        <pc:spChg chg="mod">
          <ac:chgData name="Michael.Wride" userId="73e86dd9-941f-41bb-a967-8b9f41a66a8b" providerId="ADAL" clId="{6303ECBB-F338-4A92-9590-E96263DE4B53}" dt="2021-09-09T13:21:19.466" v="1452" actId="113"/>
          <ac:spMkLst>
            <pc:docMk/>
            <pc:sldMk cId="2010685873" sldId="330"/>
            <ac:spMk id="2" creationId="{68565352-4F96-FE4B-98C2-A7829B66C168}"/>
          </ac:spMkLst>
        </pc:spChg>
        <pc:spChg chg="mod">
          <ac:chgData name="Michael.Wride" userId="73e86dd9-941f-41bb-a967-8b9f41a66a8b" providerId="ADAL" clId="{6303ECBB-F338-4A92-9590-E96263DE4B53}" dt="2021-09-09T13:22:14.504" v="1455" actId="255"/>
          <ac:spMkLst>
            <pc:docMk/>
            <pc:sldMk cId="2010685873" sldId="330"/>
            <ac:spMk id="3" creationId="{BCCD00E3-3E5E-4E21-AEF7-D69D6CD7446A}"/>
          </ac:spMkLst>
        </pc:spChg>
      </pc:sldChg>
      <pc:sldChg chg="modSp add mod">
        <pc:chgData name="Michael.Wride" userId="73e86dd9-941f-41bb-a967-8b9f41a66a8b" providerId="ADAL" clId="{6303ECBB-F338-4A92-9590-E96263DE4B53}" dt="2021-09-09T13:18:32.348" v="1416" actId="113"/>
        <pc:sldMkLst>
          <pc:docMk/>
          <pc:sldMk cId="3555020798" sldId="365"/>
        </pc:sldMkLst>
        <pc:spChg chg="mod">
          <ac:chgData name="Michael.Wride" userId="73e86dd9-941f-41bb-a967-8b9f41a66a8b" providerId="ADAL" clId="{6303ECBB-F338-4A92-9590-E96263DE4B53}" dt="2021-09-09T13:18:32.348" v="1416" actId="113"/>
          <ac:spMkLst>
            <pc:docMk/>
            <pc:sldMk cId="3555020798" sldId="365"/>
            <ac:spMk id="2" creationId="{67EFE7FC-E1BF-40E4-8A49-4F2445B277A1}"/>
          </ac:spMkLst>
        </pc:spChg>
      </pc:sldChg>
      <pc:sldChg chg="modSp add mod">
        <pc:chgData name="Michael.Wride" userId="73e86dd9-941f-41bb-a967-8b9f41a66a8b" providerId="ADAL" clId="{6303ECBB-F338-4A92-9590-E96263DE4B53}" dt="2021-09-09T13:18:41.927" v="1417" actId="255"/>
        <pc:sldMkLst>
          <pc:docMk/>
          <pc:sldMk cId="1994706781" sldId="366"/>
        </pc:sldMkLst>
        <pc:spChg chg="mod">
          <ac:chgData name="Michael.Wride" userId="73e86dd9-941f-41bb-a967-8b9f41a66a8b" providerId="ADAL" clId="{6303ECBB-F338-4A92-9590-E96263DE4B53}" dt="2021-09-09T13:18:28.737" v="1415" actId="113"/>
          <ac:spMkLst>
            <pc:docMk/>
            <pc:sldMk cId="1994706781" sldId="366"/>
            <ac:spMk id="2" creationId="{5F403731-E429-433A-BBCD-539304944964}"/>
          </ac:spMkLst>
        </pc:spChg>
        <pc:spChg chg="mod">
          <ac:chgData name="Michael.Wride" userId="73e86dd9-941f-41bb-a967-8b9f41a66a8b" providerId="ADAL" clId="{6303ECBB-F338-4A92-9590-E96263DE4B53}" dt="2021-09-09T13:18:41.927" v="1417" actId="255"/>
          <ac:spMkLst>
            <pc:docMk/>
            <pc:sldMk cId="1994706781" sldId="366"/>
            <ac:spMk id="3" creationId="{22BAA5AA-8C74-4022-8E8A-A28070FE0E22}"/>
          </ac:spMkLst>
        </pc:spChg>
      </pc:sldChg>
      <pc:sldChg chg="delSp modSp add mod setBg delDesignElem">
        <pc:chgData name="Michael.Wride" userId="73e86dd9-941f-41bb-a967-8b9f41a66a8b" providerId="ADAL" clId="{6303ECBB-F338-4A92-9590-E96263DE4B53}" dt="2021-09-09T13:18:14.539" v="1413" actId="1076"/>
        <pc:sldMkLst>
          <pc:docMk/>
          <pc:sldMk cId="109857222" sldId="367"/>
        </pc:sldMkLst>
        <pc:spChg chg="mod">
          <ac:chgData name="Michael.Wride" userId="73e86dd9-941f-41bb-a967-8b9f41a66a8b" providerId="ADAL" clId="{6303ECBB-F338-4A92-9590-E96263DE4B53}" dt="2021-09-09T13:17:59.321" v="1410"/>
          <ac:spMkLst>
            <pc:docMk/>
            <pc:sldMk cId="109857222" sldId="367"/>
            <ac:spMk id="2" creationId="{00000000-0000-0000-0000-000000000000}"/>
          </ac:spMkLst>
        </pc:spChg>
        <pc:spChg chg="mod">
          <ac:chgData name="Michael.Wride" userId="73e86dd9-941f-41bb-a967-8b9f41a66a8b" providerId="ADAL" clId="{6303ECBB-F338-4A92-9590-E96263DE4B53}" dt="2021-09-09T13:18:14.539" v="1413" actId="1076"/>
          <ac:spMkLst>
            <pc:docMk/>
            <pc:sldMk cId="109857222" sldId="367"/>
            <ac:spMk id="3" creationId="{00000000-0000-0000-0000-000000000000}"/>
          </ac:spMkLst>
        </pc:spChg>
        <pc:spChg chg="del">
          <ac:chgData name="Michael.Wride" userId="73e86dd9-941f-41bb-a967-8b9f41a66a8b" providerId="ADAL" clId="{6303ECBB-F338-4A92-9590-E96263DE4B53}" dt="2021-09-09T13:17:12.382" v="1408"/>
          <ac:spMkLst>
            <pc:docMk/>
            <pc:sldMk cId="109857222" sldId="367"/>
            <ac:spMk id="71" creationId="{55666830-9A19-4E01-8505-D6C7F9AC5665}"/>
          </ac:spMkLst>
        </pc:spChg>
        <pc:spChg chg="del">
          <ac:chgData name="Michael.Wride" userId="73e86dd9-941f-41bb-a967-8b9f41a66a8b" providerId="ADAL" clId="{6303ECBB-F338-4A92-9590-E96263DE4B53}" dt="2021-09-09T13:17:12.382" v="1408"/>
          <ac:spMkLst>
            <pc:docMk/>
            <pc:sldMk cId="109857222" sldId="367"/>
            <ac:spMk id="73" creationId="{AE9FC877-7FB6-4D22-9988-35420644E202}"/>
          </ac:spMkLst>
        </pc:spChg>
        <pc:spChg chg="del">
          <ac:chgData name="Michael.Wride" userId="73e86dd9-941f-41bb-a967-8b9f41a66a8b" providerId="ADAL" clId="{6303ECBB-F338-4A92-9590-E96263DE4B53}" dt="2021-09-09T13:17:12.382" v="1408"/>
          <ac:spMkLst>
            <pc:docMk/>
            <pc:sldMk cId="109857222" sldId="367"/>
            <ac:spMk id="75" creationId="{E41809D1-F12E-46BB-B804-5F209D325E8B}"/>
          </ac:spMkLst>
        </pc:spChg>
        <pc:spChg chg="del">
          <ac:chgData name="Michael.Wride" userId="73e86dd9-941f-41bb-a967-8b9f41a66a8b" providerId="ADAL" clId="{6303ECBB-F338-4A92-9590-E96263DE4B53}" dt="2021-09-09T13:17:12.382" v="1408"/>
          <ac:spMkLst>
            <pc:docMk/>
            <pc:sldMk cId="109857222" sldId="367"/>
            <ac:spMk id="77" creationId="{AF2F604E-43BE-4DC3-B983-E071523364F8}"/>
          </ac:spMkLst>
        </pc:spChg>
        <pc:spChg chg="del">
          <ac:chgData name="Michael.Wride" userId="73e86dd9-941f-41bb-a967-8b9f41a66a8b" providerId="ADAL" clId="{6303ECBB-F338-4A92-9590-E96263DE4B53}" dt="2021-09-09T13:17:12.382" v="1408"/>
          <ac:spMkLst>
            <pc:docMk/>
            <pc:sldMk cId="109857222" sldId="367"/>
            <ac:spMk id="79" creationId="{08C9B587-E65E-4B52-B37C-ABEBB6E87928}"/>
          </ac:spMkLst>
        </pc:spChg>
      </pc:sldChg>
      <pc:sldChg chg="new del">
        <pc:chgData name="Michael.Wride" userId="73e86dd9-941f-41bb-a967-8b9f41a66a8b" providerId="ADAL" clId="{6303ECBB-F338-4A92-9590-E96263DE4B53}" dt="2021-09-09T13:19:35.212" v="1421" actId="47"/>
        <pc:sldMkLst>
          <pc:docMk/>
          <pc:sldMk cId="1970419007" sldId="368"/>
        </pc:sldMkLst>
      </pc:sldChg>
      <pc:sldChg chg="modSp add mod modAnim">
        <pc:chgData name="Michael.Wride" userId="73e86dd9-941f-41bb-a967-8b9f41a66a8b" providerId="ADAL" clId="{6303ECBB-F338-4A92-9590-E96263DE4B53}" dt="2021-09-21T16:00:26.215" v="1479"/>
        <pc:sldMkLst>
          <pc:docMk/>
          <pc:sldMk cId="3737196952" sldId="369"/>
        </pc:sldMkLst>
        <pc:spChg chg="mod">
          <ac:chgData name="Michael.Wride" userId="73e86dd9-941f-41bb-a967-8b9f41a66a8b" providerId="ADAL" clId="{6303ECBB-F338-4A92-9590-E96263DE4B53}" dt="2021-09-09T13:19:43.151" v="1436" actId="20577"/>
          <ac:spMkLst>
            <pc:docMk/>
            <pc:sldMk cId="3737196952" sldId="369"/>
            <ac:spMk id="2" creationId="{403E0C19-B9F6-4F3A-9F28-EF859C6504CF}"/>
          </ac:spMkLst>
        </pc:spChg>
        <pc:spChg chg="mod">
          <ac:chgData name="Michael.Wride" userId="73e86dd9-941f-41bb-a967-8b9f41a66a8b" providerId="ADAL" clId="{6303ECBB-F338-4A92-9590-E96263DE4B53}" dt="2021-09-09T13:20:00.439" v="1440" actId="6549"/>
          <ac:spMkLst>
            <pc:docMk/>
            <pc:sldMk cId="3737196952" sldId="369"/>
            <ac:spMk id="3" creationId="{E52C5F31-71DD-43CC-9FC9-FB6ACD55A58E}"/>
          </ac:spMkLst>
        </pc:spChg>
        <pc:picChg chg="mod">
          <ac:chgData name="Michael.Wride" userId="73e86dd9-941f-41bb-a967-8b9f41a66a8b" providerId="ADAL" clId="{6303ECBB-F338-4A92-9590-E96263DE4B53}" dt="2021-09-09T13:20:05.484" v="1441" actId="1076"/>
          <ac:picMkLst>
            <pc:docMk/>
            <pc:sldMk cId="3737196952" sldId="369"/>
            <ac:picMk id="5" creationId="{AA37CF9F-76AA-4963-917F-9DFA3C6A8ABC}"/>
          </ac:picMkLst>
        </pc:picChg>
      </pc:sldChg>
      <pc:sldChg chg="add">
        <pc:chgData name="Michael.Wride" userId="73e86dd9-941f-41bb-a967-8b9f41a66a8b" providerId="ADAL" clId="{6303ECBB-F338-4A92-9590-E96263DE4B53}" dt="2021-09-09T13:20:39.720" v="1444"/>
        <pc:sldMkLst>
          <pc:docMk/>
          <pc:sldMk cId="2168793940" sldId="3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8D53C-149F-6740-BCDE-ADDE24609432}" type="datetimeFigureOut">
              <a:rPr lang="en-US" smtClean="0"/>
              <a:t>9/21/2021</a:t>
            </a:fld>
            <a:endParaRPr lang="en-US"/>
          </a:p>
        </p:txBody>
      </p:sp>
      <p:sp>
        <p:nvSpPr>
          <p:cNvPr id="4" name="Slide Image Placeholder 3"/>
          <p:cNvSpPr>
            <a:spLocks noGrp="1" noRot="1" noChangeAspect="1"/>
          </p:cNvSpPr>
          <p:nvPr>
            <p:ph type="sldImg" idx="2"/>
          </p:nvPr>
        </p:nvSpPr>
        <p:spPr>
          <a:xfrm>
            <a:off x="958850" y="1143000"/>
            <a:ext cx="49403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137FE-F796-2E41-88C3-6EBCF174D120}" type="slidenum">
              <a:rPr lang="en-US" smtClean="0"/>
              <a:t>‹#›</a:t>
            </a:fld>
            <a:endParaRPr lang="en-US"/>
          </a:p>
        </p:txBody>
      </p:sp>
    </p:spTree>
    <p:extLst>
      <p:ext uri="{BB962C8B-B14F-4D97-AF65-F5344CB8AC3E}">
        <p14:creationId xmlns:p14="http://schemas.microsoft.com/office/powerpoint/2010/main" val="2786217908"/>
      </p:ext>
    </p:extLst>
  </p:cSld>
  <p:clrMap bg1="lt1" tx1="dk1" bg2="lt2" tx2="dk2" accent1="accent1" accent2="accent2" accent3="accent3" accent4="accent4" accent5="accent5" accent6="accent6" hlink="hlink" folHlink="folHlink"/>
  <p:notesStyle>
    <a:lvl1pPr marL="0" algn="l" defTabSz="1267752" rtl="0" eaLnBrk="1" latinLnBrk="0" hangingPunct="1">
      <a:defRPr sz="1664" kern="1200">
        <a:solidFill>
          <a:schemeClr val="tx1"/>
        </a:solidFill>
        <a:latin typeface="+mn-lt"/>
        <a:ea typeface="+mn-ea"/>
        <a:cs typeface="+mn-cs"/>
      </a:defRPr>
    </a:lvl1pPr>
    <a:lvl2pPr marL="633876" algn="l" defTabSz="1267752" rtl="0" eaLnBrk="1" latinLnBrk="0" hangingPunct="1">
      <a:defRPr sz="1664" kern="1200">
        <a:solidFill>
          <a:schemeClr val="tx1"/>
        </a:solidFill>
        <a:latin typeface="+mn-lt"/>
        <a:ea typeface="+mn-ea"/>
        <a:cs typeface="+mn-cs"/>
      </a:defRPr>
    </a:lvl2pPr>
    <a:lvl3pPr marL="1267752" algn="l" defTabSz="1267752" rtl="0" eaLnBrk="1" latinLnBrk="0" hangingPunct="1">
      <a:defRPr sz="1664" kern="1200">
        <a:solidFill>
          <a:schemeClr val="tx1"/>
        </a:solidFill>
        <a:latin typeface="+mn-lt"/>
        <a:ea typeface="+mn-ea"/>
        <a:cs typeface="+mn-cs"/>
      </a:defRPr>
    </a:lvl3pPr>
    <a:lvl4pPr marL="1901628" algn="l" defTabSz="1267752" rtl="0" eaLnBrk="1" latinLnBrk="0" hangingPunct="1">
      <a:defRPr sz="1664" kern="1200">
        <a:solidFill>
          <a:schemeClr val="tx1"/>
        </a:solidFill>
        <a:latin typeface="+mn-lt"/>
        <a:ea typeface="+mn-ea"/>
        <a:cs typeface="+mn-cs"/>
      </a:defRPr>
    </a:lvl4pPr>
    <a:lvl5pPr marL="2535502" algn="l" defTabSz="1267752" rtl="0" eaLnBrk="1" latinLnBrk="0" hangingPunct="1">
      <a:defRPr sz="1664" kern="1200">
        <a:solidFill>
          <a:schemeClr val="tx1"/>
        </a:solidFill>
        <a:latin typeface="+mn-lt"/>
        <a:ea typeface="+mn-ea"/>
        <a:cs typeface="+mn-cs"/>
      </a:defRPr>
    </a:lvl5pPr>
    <a:lvl6pPr marL="3169379" algn="l" defTabSz="1267752" rtl="0" eaLnBrk="1" latinLnBrk="0" hangingPunct="1">
      <a:defRPr sz="1664" kern="1200">
        <a:solidFill>
          <a:schemeClr val="tx1"/>
        </a:solidFill>
        <a:latin typeface="+mn-lt"/>
        <a:ea typeface="+mn-ea"/>
        <a:cs typeface="+mn-cs"/>
      </a:defRPr>
    </a:lvl6pPr>
    <a:lvl7pPr marL="3803254" algn="l" defTabSz="1267752" rtl="0" eaLnBrk="1" latinLnBrk="0" hangingPunct="1">
      <a:defRPr sz="1664" kern="1200">
        <a:solidFill>
          <a:schemeClr val="tx1"/>
        </a:solidFill>
        <a:latin typeface="+mn-lt"/>
        <a:ea typeface="+mn-ea"/>
        <a:cs typeface="+mn-cs"/>
      </a:defRPr>
    </a:lvl7pPr>
    <a:lvl8pPr marL="4437130" algn="l" defTabSz="1267752" rtl="0" eaLnBrk="1" latinLnBrk="0" hangingPunct="1">
      <a:defRPr sz="1664" kern="1200">
        <a:solidFill>
          <a:schemeClr val="tx1"/>
        </a:solidFill>
        <a:latin typeface="+mn-lt"/>
        <a:ea typeface="+mn-ea"/>
        <a:cs typeface="+mn-cs"/>
      </a:defRPr>
    </a:lvl8pPr>
    <a:lvl9pPr marL="5071006" algn="l" defTabSz="1267752" rtl="0" eaLnBrk="1" latinLnBrk="0" hangingPunct="1">
      <a:defRPr sz="16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Knowing how to communicate with others is vital, especially when learning online. </a:t>
            </a:r>
          </a:p>
          <a:p>
            <a:r>
              <a:rPr lang="en-IE" dirty="0"/>
              <a:t>In this workshop, we will discuss how to develop a learning community.</a:t>
            </a:r>
          </a:p>
          <a:p>
            <a:r>
              <a:rPr lang="en-IE" dirty="0"/>
              <a:t>This workshop explains how you can expect to communicate with teaching staff and fellow students. </a:t>
            </a:r>
          </a:p>
          <a:p>
            <a:r>
              <a:rPr lang="en-IE" dirty="0"/>
              <a:t>You will also learn about how to organise online study groups and why they can enrich your learning experience. </a:t>
            </a:r>
          </a:p>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4</a:t>
            </a:fld>
            <a:endParaRPr lang="en-US"/>
          </a:p>
        </p:txBody>
      </p:sp>
    </p:spTree>
    <p:extLst>
      <p:ext uri="{BB962C8B-B14F-4D97-AF65-F5344CB8AC3E}">
        <p14:creationId xmlns:p14="http://schemas.microsoft.com/office/powerpoint/2010/main" val="2623006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IE" dirty="0"/>
              <a:t>Online study groups can work just as well as groups that meet in person. They can help you  to feel less isolated by staying connected to your classmates. They can also keep you up to date with your independent learning, all from the comfort of your favourite study space. </a:t>
            </a:r>
          </a:p>
        </p:txBody>
      </p:sp>
      <p:sp>
        <p:nvSpPr>
          <p:cNvPr id="4" name="Slide Number Placeholder 3"/>
          <p:cNvSpPr>
            <a:spLocks noGrp="1"/>
          </p:cNvSpPr>
          <p:nvPr>
            <p:ph type="sldNum" sz="quarter" idx="5"/>
          </p:nvPr>
        </p:nvSpPr>
        <p:spPr/>
        <p:txBody>
          <a:bodyPr/>
          <a:lstStyle/>
          <a:p>
            <a:fld id="{538137FE-F796-2E41-88C3-6EBCF174D120}" type="slidenum">
              <a:rPr lang="en-US" smtClean="0"/>
              <a:t>13</a:t>
            </a:fld>
            <a:endParaRPr lang="en-US"/>
          </a:p>
        </p:txBody>
      </p:sp>
    </p:spTree>
    <p:extLst>
      <p:ext uri="{BB962C8B-B14F-4D97-AF65-F5344CB8AC3E}">
        <p14:creationId xmlns:p14="http://schemas.microsoft.com/office/powerpoint/2010/main" val="673769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your online study group, you can</a:t>
            </a:r>
          </a:p>
          <a:p>
            <a:r>
              <a:rPr lang="en-IE" dirty="0"/>
              <a:t>Compare lecture notes or handouts as guides for discussion topics.</a:t>
            </a:r>
          </a:p>
          <a:p>
            <a:r>
              <a:rPr lang="en-IE" dirty="0"/>
              <a:t>Discuss concepts and brainstorm assignment ideas. </a:t>
            </a:r>
          </a:p>
          <a:p>
            <a:r>
              <a:rPr lang="en-IE" dirty="0"/>
              <a:t>Ask questions and compare notes. </a:t>
            </a:r>
          </a:p>
          <a:p>
            <a:r>
              <a:rPr lang="en-IE" dirty="0"/>
              <a:t>Share reading - divide, summarise, then discuss.</a:t>
            </a:r>
          </a:p>
          <a:p>
            <a:r>
              <a:rPr lang="en-IE" dirty="0"/>
              <a:t>Create summary sheets or mind maps for future study aids.</a:t>
            </a:r>
          </a:p>
          <a:p>
            <a:r>
              <a:rPr lang="en-IE" dirty="0"/>
              <a:t>Work through set problems. </a:t>
            </a:r>
          </a:p>
          <a:p>
            <a:r>
              <a:rPr lang="en-IE" dirty="0"/>
              <a:t>Get feedback on practice runs of presentations.</a:t>
            </a:r>
          </a:p>
          <a:p>
            <a:r>
              <a:rPr lang="en-IE" dirty="0"/>
              <a:t>Compare feedback received from tutor/lecturer on assignments. </a:t>
            </a:r>
          </a:p>
          <a:p>
            <a:r>
              <a:rPr lang="en-IE" dirty="0"/>
              <a:t>Revise and answer past exam questions. Create practice exams for each other</a:t>
            </a:r>
          </a:p>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14</a:t>
            </a:fld>
            <a:endParaRPr lang="en-US"/>
          </a:p>
        </p:txBody>
      </p:sp>
    </p:spTree>
    <p:extLst>
      <p:ext uri="{BB962C8B-B14F-4D97-AF65-F5344CB8AC3E}">
        <p14:creationId xmlns:p14="http://schemas.microsoft.com/office/powerpoint/2010/main" val="1127394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Guidelines for successful study groups</a:t>
            </a:r>
          </a:p>
          <a:p>
            <a:endParaRPr lang="en-IE" b="1" dirty="0"/>
          </a:p>
          <a:p>
            <a:r>
              <a:rPr lang="en-IE" sz="1800" dirty="0"/>
              <a:t>Take time to organise and define expectations. </a:t>
            </a:r>
          </a:p>
          <a:p>
            <a:r>
              <a:rPr lang="en-IE" sz="1800" dirty="0"/>
              <a:t>Use agendas and have a leader.</a:t>
            </a:r>
          </a:p>
          <a:p>
            <a:r>
              <a:rPr lang="en-IE" sz="1800" dirty="0"/>
              <a:t>Ensure group members come prepared with notes and discussion points.</a:t>
            </a:r>
          </a:p>
          <a:p>
            <a:r>
              <a:rPr lang="en-IE" sz="1800" dirty="0"/>
              <a:t>Listen, pay attention and try to understand viewpoints. </a:t>
            </a:r>
          </a:p>
          <a:p>
            <a:r>
              <a:rPr lang="en-IE" sz="1800" dirty="0"/>
              <a:t>Deal with any concerns early to avoid frustrations.</a:t>
            </a:r>
          </a:p>
          <a:p>
            <a:r>
              <a:rPr lang="en-IE" sz="1800" dirty="0"/>
              <a:t>If the group is not working, adapt, seek help or consider dropping it.</a:t>
            </a:r>
          </a:p>
          <a:p>
            <a:r>
              <a:rPr lang="en-IE" sz="1800" dirty="0"/>
              <a:t>Remember, study groups may not suit all learning styles.</a:t>
            </a:r>
          </a:p>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15</a:t>
            </a:fld>
            <a:endParaRPr lang="en-US"/>
          </a:p>
        </p:txBody>
      </p:sp>
    </p:spTree>
    <p:extLst>
      <p:ext uri="{BB962C8B-B14F-4D97-AF65-F5344CB8AC3E}">
        <p14:creationId xmlns:p14="http://schemas.microsoft.com/office/powerpoint/2010/main" val="3233942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Knowing how to communicate with others is vital, especially when learning online. </a:t>
            </a:r>
          </a:p>
          <a:p>
            <a:r>
              <a:rPr lang="en-IE" dirty="0"/>
              <a:t>In this workshop, we will discuss how to develop a learning community.</a:t>
            </a:r>
          </a:p>
          <a:p>
            <a:r>
              <a:rPr lang="en-IE" dirty="0"/>
              <a:t>This workshop explains how you can expect to communicate with teaching staff and fellow students. </a:t>
            </a:r>
          </a:p>
          <a:p>
            <a:r>
              <a:rPr lang="en-IE" dirty="0"/>
              <a:t>You will also learn about how to organise online study groups and why they can enrich your learning experience. </a:t>
            </a:r>
          </a:p>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16</a:t>
            </a:fld>
            <a:endParaRPr lang="en-US"/>
          </a:p>
        </p:txBody>
      </p:sp>
    </p:spTree>
    <p:extLst>
      <p:ext uri="{BB962C8B-B14F-4D97-AF65-F5344CB8AC3E}">
        <p14:creationId xmlns:p14="http://schemas.microsoft.com/office/powerpoint/2010/main" val="2133974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Arial" panose="020B0604020202020204" pitchFamily="34" charset="0"/>
              </a:rPr>
              <a:t>There have been many changes to the way teaching and learning are taking pace at UL. While seminars, laboratories and tutorials will be facilitated as much as possible, social distancing regulations means that large-group lectures will be delivered either partially or fully online. This combination of online lectures for larger groups and face-to-face seminars, tutorials or laboratory classes for smaller groups is called a blended model of teaching and learning. </a:t>
            </a:r>
            <a:endParaRPr lang="en-IE" sz="1200" kern="1200" dirty="0">
              <a:solidFill>
                <a:schemeClr val="tx1"/>
              </a:solidFill>
              <a:effectLst/>
              <a:latin typeface="+mn-lt"/>
              <a:ea typeface="+mn-ea"/>
              <a:cs typeface="Arial" panose="020B0604020202020204" pitchFamily="34" charset="0"/>
            </a:endParaRPr>
          </a:p>
          <a:p>
            <a:r>
              <a:rPr lang="en-IE" sz="1200" kern="1200" dirty="0">
                <a:solidFill>
                  <a:schemeClr val="tx1"/>
                </a:solidFill>
                <a:effectLst/>
                <a:latin typeface="+mn-lt"/>
                <a:ea typeface="+mn-ea"/>
                <a:cs typeface="Arial" panose="020B0604020202020204" pitchFamily="34" charset="0"/>
              </a:rPr>
              <a:t> </a:t>
            </a:r>
          </a:p>
          <a:p>
            <a:r>
              <a:rPr lang="en-US" sz="1200" kern="1200" dirty="0">
                <a:solidFill>
                  <a:schemeClr val="tx1"/>
                </a:solidFill>
                <a:effectLst/>
                <a:latin typeface="+mn-lt"/>
                <a:ea typeface="+mn-ea"/>
                <a:cs typeface="Arial" panose="020B0604020202020204" pitchFamily="34" charset="0"/>
              </a:rPr>
              <a:t>Many of you entering for the first time or returning to UL this year may be connecting to your classes from afar and in less than ideal circumstances. </a:t>
            </a:r>
            <a:r>
              <a:rPr lang="en-IE" sz="1200" kern="1200" dirty="0">
                <a:solidFill>
                  <a:schemeClr val="tx1"/>
                </a:solidFill>
                <a:effectLst/>
                <a:latin typeface="+mn-lt"/>
                <a:ea typeface="+mn-ea"/>
                <a:cs typeface="Arial" panose="020B0604020202020204" pitchFamily="34" charset="0"/>
              </a:rPr>
              <a:t> </a:t>
            </a:r>
            <a:r>
              <a:rPr lang="en-US" sz="1200" kern="1200" dirty="0">
                <a:solidFill>
                  <a:schemeClr val="tx1"/>
                </a:solidFill>
                <a:effectLst/>
                <a:latin typeface="+mn-lt"/>
                <a:ea typeface="+mn-ea"/>
                <a:cs typeface="Arial" panose="020B0604020202020204" pitchFamily="34" charset="0"/>
              </a:rPr>
              <a:t>As a student you might be virtually attending your classes from your kitchen table. </a:t>
            </a:r>
            <a:r>
              <a:rPr lang="en-GB" sz="1200" kern="1200" dirty="0">
                <a:solidFill>
                  <a:schemeClr val="tx1"/>
                </a:solidFill>
                <a:effectLst/>
                <a:latin typeface="+mn-lt"/>
                <a:ea typeface="+mn-ea"/>
                <a:cs typeface="Arial" panose="020B0604020202020204" pitchFamily="34" charset="0"/>
              </a:rPr>
              <a:t>Without the physical surroundings of the university, learning can be an isolated – and </a:t>
            </a:r>
            <a:r>
              <a:rPr lang="en-GB" sz="1200" b="0" kern="1200" dirty="0">
                <a:solidFill>
                  <a:schemeClr val="tx1"/>
                </a:solidFill>
                <a:effectLst/>
                <a:latin typeface="+mn-lt"/>
                <a:ea typeface="+mn-ea"/>
                <a:cs typeface="Arial" panose="020B0604020202020204" pitchFamily="34" charset="0"/>
              </a:rPr>
              <a:t>isolat</a:t>
            </a:r>
            <a:r>
              <a:rPr lang="en-GB" sz="1200" b="1" kern="1200" dirty="0">
                <a:solidFill>
                  <a:schemeClr val="tx1"/>
                </a:solidFill>
                <a:effectLst/>
                <a:latin typeface="+mn-lt"/>
                <a:ea typeface="+mn-ea"/>
                <a:cs typeface="Arial" panose="020B0604020202020204" pitchFamily="34" charset="0"/>
              </a:rPr>
              <a:t>ing</a:t>
            </a:r>
            <a:r>
              <a:rPr lang="en-GB" sz="1200" b="0" kern="1200" dirty="0">
                <a:solidFill>
                  <a:schemeClr val="tx1"/>
                </a:solidFill>
                <a:effectLst/>
                <a:latin typeface="+mn-lt"/>
                <a:ea typeface="+mn-ea"/>
                <a:cs typeface="Arial" panose="020B0604020202020204" pitchFamily="34" charset="0"/>
              </a:rPr>
              <a:t>- experience</a:t>
            </a:r>
            <a:r>
              <a:rPr lang="en-GB" sz="1200" kern="1200" dirty="0">
                <a:solidFill>
                  <a:schemeClr val="tx1"/>
                </a:solidFill>
                <a:effectLst/>
                <a:latin typeface="+mn-lt"/>
                <a:ea typeface="+mn-ea"/>
                <a:cs typeface="Arial" panose="020B0604020202020204" pitchFamily="34" charset="0"/>
              </a:rPr>
              <a:t>. However, you can still get the most out of the experience by actively engaging with your fellow students online and being part of the online community.  </a:t>
            </a:r>
            <a:endParaRPr lang="en-IE" sz="1200" kern="1200" dirty="0">
              <a:solidFill>
                <a:schemeClr val="tx1"/>
              </a:solidFill>
              <a:effectLst/>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5</a:t>
            </a:fld>
            <a:endParaRPr lang="en-GB" dirty="0"/>
          </a:p>
        </p:txBody>
      </p:sp>
    </p:spTree>
    <p:extLst>
      <p:ext uri="{BB962C8B-B14F-4D97-AF65-F5344CB8AC3E}">
        <p14:creationId xmlns:p14="http://schemas.microsoft.com/office/powerpoint/2010/main" val="4277540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Arial" panose="020B0604020202020204" pitchFamily="34" charset="0"/>
              </a:rPr>
              <a:t>Under normal circumstances, learning happens formally and informally through social interactions. During traditional face to face teaching </a:t>
            </a:r>
            <a:r>
              <a:rPr lang="en-GB" sz="1200" kern="1200" dirty="0">
                <a:solidFill>
                  <a:schemeClr val="tx1"/>
                </a:solidFill>
                <a:effectLst/>
                <a:latin typeface="+mn-lt"/>
                <a:ea typeface="+mn-ea"/>
                <a:cs typeface="Arial" panose="020B0604020202020204" pitchFamily="34" charset="0"/>
              </a:rPr>
              <a:t>students learn through interacting with the lecturer and with each other. </a:t>
            </a:r>
          </a:p>
          <a:p>
            <a:pPr lvl="0"/>
            <a:endParaRPr lang="en-GB" sz="1200" kern="1200" dirty="0">
              <a:solidFill>
                <a:schemeClr val="tx1"/>
              </a:solidFill>
              <a:effectLst/>
              <a:latin typeface="+mn-lt"/>
              <a:ea typeface="+mn-ea"/>
              <a:cs typeface="Arial" panose="020B0604020202020204" pitchFamily="34" charset="0"/>
            </a:endParaRPr>
          </a:p>
          <a:p>
            <a:pPr lvl="0"/>
            <a:r>
              <a:rPr lang="en-GB" sz="1200" kern="1200" dirty="0">
                <a:solidFill>
                  <a:schemeClr val="tx1"/>
                </a:solidFill>
                <a:effectLst/>
                <a:latin typeface="+mn-lt"/>
                <a:ea typeface="+mn-ea"/>
                <a:cs typeface="Arial" panose="020B0604020202020204" pitchFamily="34" charset="0"/>
              </a:rPr>
              <a:t>These interactions form the basis of what’s called a learning community. </a:t>
            </a:r>
            <a:endParaRPr lang="en-IE" sz="1200" kern="1200" dirty="0">
              <a:solidFill>
                <a:schemeClr val="tx1"/>
              </a:solidFill>
              <a:effectLst/>
              <a:latin typeface="+mn-lt"/>
              <a:ea typeface="+mn-ea"/>
              <a:cs typeface="Arial" panose="020B0604020202020204" pitchFamily="34" charset="0"/>
            </a:endParaRPr>
          </a:p>
          <a:p>
            <a:endParaRPr lang="en-US" sz="1200" kern="1200" dirty="0">
              <a:solidFill>
                <a:schemeClr val="tx1"/>
              </a:solidFill>
              <a:effectLst/>
              <a:latin typeface="+mn-lt"/>
              <a:ea typeface="+mn-ea"/>
              <a:cs typeface="Arial" panose="020B0604020202020204" pitchFamily="34" charset="0"/>
            </a:endParaRPr>
          </a:p>
          <a:p>
            <a:r>
              <a:rPr lang="en-US" sz="1200" kern="1200" dirty="0">
                <a:solidFill>
                  <a:schemeClr val="tx1"/>
                </a:solidFill>
                <a:effectLst/>
                <a:latin typeface="+mn-lt"/>
                <a:ea typeface="+mn-ea"/>
                <a:cs typeface="Arial" panose="020B0604020202020204" pitchFamily="34" charset="0"/>
              </a:rPr>
              <a:t>Typically, these interactions fall into four key areas: </a:t>
            </a:r>
            <a:endParaRPr lang="en-IE" sz="1200" kern="1200" dirty="0">
              <a:solidFill>
                <a:schemeClr val="tx1"/>
              </a:solidFill>
              <a:effectLst/>
              <a:latin typeface="+mn-lt"/>
              <a:ea typeface="+mn-ea"/>
              <a:cs typeface="Arial" panose="020B0604020202020204" pitchFamily="34" charset="0"/>
            </a:endParaRPr>
          </a:p>
          <a:p>
            <a:pPr lvl="0"/>
            <a:r>
              <a:rPr lang="en-US" sz="1200" kern="1200" dirty="0">
                <a:solidFill>
                  <a:schemeClr val="tx1"/>
                </a:solidFill>
                <a:effectLst/>
                <a:latin typeface="+mn-lt"/>
                <a:ea typeface="+mn-ea"/>
                <a:cs typeface="Arial" panose="020B0604020202020204" pitchFamily="34" charset="0"/>
              </a:rPr>
              <a:t>Lecturer – Student.</a:t>
            </a:r>
            <a:endParaRPr lang="en-IE" sz="1200" kern="1200" dirty="0">
              <a:solidFill>
                <a:schemeClr val="tx1"/>
              </a:solidFill>
              <a:effectLst/>
              <a:latin typeface="+mn-lt"/>
              <a:ea typeface="+mn-ea"/>
              <a:cs typeface="Arial" panose="020B0604020202020204" pitchFamily="34" charset="0"/>
            </a:endParaRPr>
          </a:p>
          <a:p>
            <a:pPr lvl="0"/>
            <a:r>
              <a:rPr lang="en-US" sz="1200" kern="1200" dirty="0">
                <a:solidFill>
                  <a:schemeClr val="tx1"/>
                </a:solidFill>
                <a:effectLst/>
                <a:latin typeface="+mn-lt"/>
                <a:ea typeface="+mn-ea"/>
                <a:cs typeface="Arial" panose="020B0604020202020204" pitchFamily="34" charset="0"/>
              </a:rPr>
              <a:t>Student-Content. </a:t>
            </a:r>
            <a:endParaRPr lang="en-IE" sz="1200" kern="1200" dirty="0">
              <a:solidFill>
                <a:schemeClr val="tx1"/>
              </a:solidFill>
              <a:effectLst/>
              <a:latin typeface="+mn-lt"/>
              <a:ea typeface="+mn-ea"/>
              <a:cs typeface="Arial" panose="020B0604020202020204" pitchFamily="34" charset="0"/>
            </a:endParaRPr>
          </a:p>
          <a:p>
            <a:pPr lvl="0"/>
            <a:r>
              <a:rPr lang="en-US" sz="1200" kern="1200" dirty="0">
                <a:solidFill>
                  <a:schemeClr val="tx1"/>
                </a:solidFill>
                <a:effectLst/>
                <a:latin typeface="+mn-lt"/>
                <a:ea typeface="+mn-ea"/>
                <a:cs typeface="Arial" panose="020B0604020202020204" pitchFamily="34" charset="0"/>
              </a:rPr>
              <a:t>Student-Student. </a:t>
            </a:r>
            <a:endParaRPr lang="en-IE" sz="1200" kern="1200" dirty="0">
              <a:solidFill>
                <a:schemeClr val="tx1"/>
              </a:solidFill>
              <a:effectLst/>
              <a:latin typeface="+mn-lt"/>
              <a:ea typeface="+mn-ea"/>
              <a:cs typeface="Arial" panose="020B0604020202020204" pitchFamily="34" charset="0"/>
            </a:endParaRPr>
          </a:p>
          <a:p>
            <a:pPr lvl="0"/>
            <a:r>
              <a:rPr lang="en-US" sz="1200" kern="1200" dirty="0">
                <a:solidFill>
                  <a:schemeClr val="tx1"/>
                </a:solidFill>
                <a:effectLst/>
                <a:latin typeface="+mn-lt"/>
                <a:ea typeface="+mn-ea"/>
                <a:cs typeface="Arial" panose="020B0604020202020204" pitchFamily="34" charset="0"/>
              </a:rPr>
              <a:t>Student – Institution</a:t>
            </a:r>
          </a:p>
          <a:p>
            <a:pPr lvl="0"/>
            <a:endParaRPr lang="en-IE" sz="1200" kern="1200" dirty="0">
              <a:solidFill>
                <a:schemeClr val="tx1"/>
              </a:solidFill>
              <a:effectLst/>
              <a:latin typeface="+mn-lt"/>
              <a:ea typeface="+mn-ea"/>
              <a:cs typeface="Arial" panose="020B0604020202020204" pitchFamily="34" charset="0"/>
            </a:endParaRPr>
          </a:p>
          <a:p>
            <a:r>
              <a:rPr lang="en-IE" sz="1200" kern="1200" dirty="0">
                <a:solidFill>
                  <a:schemeClr val="tx1"/>
                </a:solidFill>
                <a:effectLst/>
                <a:latin typeface="+mn-lt"/>
                <a:ea typeface="+mn-ea"/>
                <a:cs typeface="Arial" panose="020B0604020202020204" pitchFamily="34" charset="0"/>
              </a:rPr>
              <a:t>These interactions are also possible online, but in different ways. </a:t>
            </a:r>
          </a:p>
          <a:p>
            <a:endParaRPr lang="en-IE" sz="1200" kern="1200" dirty="0">
              <a:solidFill>
                <a:schemeClr val="tx1"/>
              </a:solidFill>
              <a:effectLst/>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6</a:t>
            </a:fld>
            <a:endParaRPr lang="en-GB" dirty="0"/>
          </a:p>
        </p:txBody>
      </p:sp>
    </p:spTree>
    <p:extLst>
      <p:ext uri="{BB962C8B-B14F-4D97-AF65-F5344CB8AC3E}">
        <p14:creationId xmlns:p14="http://schemas.microsoft.com/office/powerpoint/2010/main" val="2663960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Arial" panose="020B0604020202020204" pitchFamily="34" charset="0"/>
              </a:rPr>
              <a:t>When attending a lecture face-to-face, your lecturer would use their time with you to either talk about content, plan tasks, or provide social support. You can still expect these types of communication to happen. Some will take place in live real-time sessions with your lecturer and some will take place off-line, via email or on the virtual learning environment platforms Sulis or Moodle. </a:t>
            </a:r>
          </a:p>
          <a:p>
            <a:endParaRPr lang="en-IE" sz="1200" kern="1200" dirty="0">
              <a:solidFill>
                <a:schemeClr val="tx1"/>
              </a:solidFill>
              <a:effectLst/>
              <a:latin typeface="+mn-lt"/>
              <a:ea typeface="+mn-ea"/>
              <a:cs typeface="Arial" panose="020B0604020202020204" pitchFamily="34" charset="0"/>
            </a:endParaRPr>
          </a:p>
          <a:p>
            <a:r>
              <a:rPr lang="en-IE" sz="1200" kern="1200" dirty="0">
                <a:solidFill>
                  <a:schemeClr val="tx1"/>
                </a:solidFill>
                <a:effectLst/>
                <a:latin typeface="+mn-lt"/>
                <a:ea typeface="+mn-ea"/>
                <a:cs typeface="Arial" panose="020B0604020202020204" pitchFamily="34" charset="0"/>
              </a:rPr>
              <a:t>During a live session, a lecturer may present some content and then ask a question related to this material. For a tutorial, they might even organise a live class discussion on the topic where everyone can contribute ideas or opinions on the topic. Either way, keeping up with each session is important. Make sure that you save some time in advance for pre-reading or watching an assigned recording. This will help you to develop opinions and ideas that you can use in a live session, such as a tutorial, or draw from later on for an assignment. </a:t>
            </a:r>
          </a:p>
          <a:p>
            <a:endParaRPr lang="en-IE" sz="1200" kern="1200" dirty="0">
              <a:solidFill>
                <a:schemeClr val="tx1"/>
              </a:solidFill>
              <a:effectLst/>
              <a:latin typeface="+mn-lt"/>
              <a:ea typeface="+mn-ea"/>
              <a:cs typeface="Arial" panose="020B0604020202020204" pitchFamily="34" charset="0"/>
            </a:endParaRPr>
          </a:p>
          <a:p>
            <a:r>
              <a:rPr lang="en-IE" sz="1200" kern="1200" dirty="0">
                <a:solidFill>
                  <a:schemeClr val="tx1"/>
                </a:solidFill>
                <a:effectLst/>
                <a:latin typeface="+mn-lt"/>
                <a:ea typeface="+mn-ea"/>
                <a:cs typeface="Arial" panose="020B0604020202020204" pitchFamily="34" charset="0"/>
              </a:rPr>
              <a:t>Your course content will cover important topics that could form the bases of a group project or a topic for a discussion board. These tasks could be discussed during a live session or sent to you via email or as an announcement on Sulis or Moodle. Your lecturer may explain the expectations of the task, allocate key roles or review drafts of material that your group has already developed. Participating in these tasks will help you to engage with your lecturer and your fellow students, as well as helping you to form key ideas about the content.</a:t>
            </a:r>
          </a:p>
          <a:p>
            <a:pPr rtl="0" eaLnBrk="1" fontAlgn="t" latinLnBrk="0" hangingPunct="1"/>
            <a:endParaRPr lang="en-IE" sz="1200" b="1" i="0" u="none" strike="noStrike" kern="1200" dirty="0">
              <a:solidFill>
                <a:schemeClr val="tx1"/>
              </a:solidFill>
              <a:effectLst/>
              <a:latin typeface="+mn-lt"/>
              <a:ea typeface="+mn-ea"/>
              <a:cs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Arial" panose="020B0604020202020204" pitchFamily="34" charset="0"/>
              </a:rPr>
              <a:t>Finally, your lecturers may also offer social support. This support could be through informal chats with ‘early arrivals’ to an online lecture. Lecturers may also provide virtual ‘office-hours’. If you are having trouble understanding a topic, it ask if it can be covered in your next tutorial. Remember, if you are struggling to keep up, it’s a good idea get help as soon as possible. </a:t>
            </a: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7</a:t>
            </a:fld>
            <a:endParaRPr lang="en-GB"/>
          </a:p>
        </p:txBody>
      </p:sp>
    </p:spTree>
    <p:extLst>
      <p:ext uri="{BB962C8B-B14F-4D97-AF65-F5344CB8AC3E}">
        <p14:creationId xmlns:p14="http://schemas.microsoft.com/office/powerpoint/2010/main" val="259789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Arial" panose="020B0604020202020204" pitchFamily="34" charset="0"/>
              </a:rPr>
              <a:t>Just as in a face-to-face environment, lecturers will include a variety of ways for you to deepen your understanding of a topic. Lecturers might expect you to read journal articles, review videos or analysis data or laboratory guidelines. Such resources may be available outside of the physical lab or through your online library access.</a:t>
            </a:r>
            <a:r>
              <a:rPr lang="en-IE" sz="1200" kern="1200" dirty="0">
                <a:solidFill>
                  <a:schemeClr val="tx1"/>
                </a:solidFill>
                <a:effectLst/>
                <a:latin typeface="+mn-lt"/>
                <a:ea typeface="+mn-ea"/>
                <a:cs typeface="Arial" panose="020B0604020202020204" pitchFamily="34" charset="0"/>
              </a:rPr>
              <a:t> </a:t>
            </a:r>
            <a:endParaRPr lang="en-US" sz="1200" kern="1200" dirty="0">
              <a:solidFill>
                <a:schemeClr val="tx1"/>
              </a:solidFill>
              <a:effectLst/>
              <a:latin typeface="+mn-lt"/>
              <a:ea typeface="+mn-ea"/>
              <a:cs typeface="Arial" panose="020B0604020202020204" pitchFamily="34" charset="0"/>
            </a:endParaRPr>
          </a:p>
          <a:p>
            <a:pPr lvl="0"/>
            <a:endParaRPr lang="en-IE" sz="1200" kern="1200" dirty="0">
              <a:solidFill>
                <a:schemeClr val="tx1"/>
              </a:solidFill>
              <a:effectLst/>
              <a:latin typeface="+mn-lt"/>
              <a:ea typeface="+mn-ea"/>
              <a:cs typeface="Arial" panose="020B0604020202020204" pitchFamily="34" charset="0"/>
            </a:endParaRPr>
          </a:p>
          <a:p>
            <a:r>
              <a:rPr lang="en-US" sz="1200" kern="1200" dirty="0">
                <a:solidFill>
                  <a:schemeClr val="tx1"/>
                </a:solidFill>
                <a:effectLst/>
                <a:latin typeface="+mn-lt"/>
                <a:ea typeface="+mn-ea"/>
                <a:cs typeface="Arial" panose="020B0604020202020204" pitchFamily="34" charset="0"/>
              </a:rPr>
              <a:t>In a normal face-to-face lecture, you might be asked to chat to a friend about a concept or question. In blended learning, this might take place on a discussion board as you can see on this slide. Posting on a discussion board is a great way for you to check your understanding of a topic, interact with your classmates and have a record of discussions on a topic for future study sessions. </a:t>
            </a:r>
          </a:p>
          <a:p>
            <a:endParaRPr lang="en-IE" sz="1200" kern="1200" dirty="0">
              <a:solidFill>
                <a:schemeClr val="tx1"/>
              </a:solidFill>
              <a:effectLst/>
              <a:latin typeface="+mn-lt"/>
              <a:ea typeface="+mn-ea"/>
              <a:cs typeface="Arial" panose="020B0604020202020204" pitchFamily="34" charset="0"/>
            </a:endParaRPr>
          </a:p>
          <a:p>
            <a:r>
              <a:rPr lang="en-US" sz="1200" kern="1200" dirty="0">
                <a:solidFill>
                  <a:schemeClr val="tx1"/>
                </a:solidFill>
                <a:effectLst/>
                <a:latin typeface="+mn-lt"/>
                <a:ea typeface="+mn-ea"/>
                <a:cs typeface="Arial" panose="020B0604020202020204" pitchFamily="34" charset="0"/>
              </a:rPr>
              <a:t>Discussions boards can inspire conversations in a live sessions. For a live session, you might be asked to comment on something that you read or ask a question. You might then be set follow-on tasks to strengthen your learning– either on your own or with others. </a:t>
            </a:r>
          </a:p>
        </p:txBody>
      </p:sp>
      <p:sp>
        <p:nvSpPr>
          <p:cNvPr id="4" name="Slide Number Placeholder 3"/>
          <p:cNvSpPr>
            <a:spLocks noGrp="1"/>
          </p:cNvSpPr>
          <p:nvPr>
            <p:ph type="sldNum" sz="quarter" idx="5"/>
          </p:nvPr>
        </p:nvSpPr>
        <p:spPr/>
        <p:txBody>
          <a:bodyPr/>
          <a:lstStyle/>
          <a:p>
            <a:fld id="{49DD4D23-C98A-435E-AE88-9061F8349B02}" type="slidenum">
              <a:rPr lang="en-GB" smtClean="0"/>
              <a:pPr/>
              <a:t>8</a:t>
            </a:fld>
            <a:endParaRPr lang="en-GB"/>
          </a:p>
        </p:txBody>
      </p:sp>
    </p:spTree>
    <p:extLst>
      <p:ext uri="{BB962C8B-B14F-4D97-AF65-F5344CB8AC3E}">
        <p14:creationId xmlns:p14="http://schemas.microsoft.com/office/powerpoint/2010/main" val="3433694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Arial" panose="020B0604020202020204" pitchFamily="34" charset="0"/>
              </a:rPr>
              <a:t>In a face-to-face lecture you might be asked to work closely with the person sitting beside you, but engaging with your class does not happen as naturally online. Instead, you can work collaboratively online with your fellow students using tools like discussion boards, blogs, and wikis. </a:t>
            </a:r>
          </a:p>
          <a:p>
            <a:pPr lvl="0"/>
            <a:endParaRPr lang="en-US" sz="1200" kern="1200" dirty="0">
              <a:solidFill>
                <a:schemeClr val="tx1"/>
              </a:solidFill>
              <a:effectLst/>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Arial" panose="020B0604020202020204" pitchFamily="34" charset="0"/>
              </a:rPr>
              <a:t>Live sessions will be scheduled online using Big Blue Button in Sulis or through Teams. These sessions can be used for group projects such as presentations, as well as live discussions or webinars. In a live session, remember the visual cues that we rely on in a lecture or tutorial are missing. To get the most out of your live sessions with your fellow students and understand how to communicate with others online. You might benefit from attending the Netiquette workshop to help you. </a:t>
            </a:r>
          </a:p>
          <a:p>
            <a:pPr lvl="0"/>
            <a:endParaRPr lang="en-IE" sz="1200" kern="1200" dirty="0">
              <a:solidFill>
                <a:schemeClr val="tx1"/>
              </a:solidFill>
              <a:effectLst/>
              <a:latin typeface="+mn-lt"/>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9</a:t>
            </a:fld>
            <a:endParaRPr lang="en-GB"/>
          </a:p>
        </p:txBody>
      </p:sp>
    </p:spTree>
    <p:extLst>
      <p:ext uri="{BB962C8B-B14F-4D97-AF65-F5344CB8AC3E}">
        <p14:creationId xmlns:p14="http://schemas.microsoft.com/office/powerpoint/2010/main" val="3528910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Arial" panose="020B0604020202020204" pitchFamily="34" charset="0"/>
              </a:rPr>
              <a:t>Giving and receiving feedback is a crucial part of learning. If you’re asked to give feedback to your fellow students, remember that everyone’s opinions or contributions are valid and will result in a richer, more informed discussion on a topic. </a:t>
            </a:r>
          </a:p>
          <a:p>
            <a:endParaRPr lang="en-US" sz="1200" kern="1200" dirty="0">
              <a:solidFill>
                <a:schemeClr val="tx1"/>
              </a:solidFill>
              <a:effectLst/>
              <a:latin typeface="+mn-lt"/>
              <a:ea typeface="+mn-ea"/>
              <a:cs typeface="Arial" panose="020B0604020202020204" pitchFamily="34" charset="0"/>
            </a:endParaRPr>
          </a:p>
          <a:p>
            <a:r>
              <a:rPr lang="en-US" sz="1200" kern="1200" dirty="0">
                <a:solidFill>
                  <a:schemeClr val="tx1"/>
                </a:solidFill>
                <a:effectLst/>
                <a:latin typeface="+mn-lt"/>
                <a:ea typeface="+mn-ea"/>
                <a:cs typeface="Arial" panose="020B0604020202020204" pitchFamily="34" charset="0"/>
              </a:rPr>
              <a:t>As part of a peer learning task, you might be asked to review a fellow student’s work. This might happen through a conversation online, or as written feedback on a piece of work. If you are asked to provide feedback, remember to read the document from start to finish before you comment. </a:t>
            </a:r>
          </a:p>
          <a:p>
            <a:endParaRPr lang="en-US" sz="1200" kern="1200" dirty="0">
              <a:solidFill>
                <a:schemeClr val="tx1"/>
              </a:solidFill>
              <a:effectLst/>
              <a:latin typeface="+mn-lt"/>
              <a:ea typeface="+mn-ea"/>
              <a:cs typeface="Arial" panose="020B0604020202020204" pitchFamily="34" charset="0"/>
            </a:endParaRPr>
          </a:p>
          <a:p>
            <a:r>
              <a:rPr lang="en-US" sz="1200" kern="1200" dirty="0">
                <a:solidFill>
                  <a:schemeClr val="tx1"/>
                </a:solidFill>
                <a:effectLst/>
                <a:latin typeface="+mn-lt"/>
                <a:ea typeface="+mn-ea"/>
                <a:cs typeface="Arial" panose="020B0604020202020204" pitchFamily="34" charset="0"/>
              </a:rPr>
              <a:t>Highlight pieces that you really like or address the topic well. This helps to clarify thoughts that your fellow student might have on the assignment.</a:t>
            </a:r>
          </a:p>
          <a:p>
            <a:endParaRPr lang="en-US" sz="1200" kern="1200" dirty="0">
              <a:solidFill>
                <a:schemeClr val="tx1"/>
              </a:solidFill>
              <a:effectLst/>
              <a:latin typeface="+mn-lt"/>
              <a:ea typeface="+mn-ea"/>
              <a:cs typeface="Arial" panose="020B0604020202020204" pitchFamily="34" charset="0"/>
            </a:endParaRPr>
          </a:p>
          <a:p>
            <a:r>
              <a:rPr lang="en-US" sz="1200" kern="1200" dirty="0">
                <a:solidFill>
                  <a:schemeClr val="tx1"/>
                </a:solidFill>
                <a:effectLst/>
                <a:latin typeface="+mn-lt"/>
                <a:ea typeface="+mn-ea"/>
                <a:cs typeface="Arial" panose="020B0604020202020204" pitchFamily="34" charset="0"/>
              </a:rPr>
              <a:t>Suggest areas of improvement. Try to make useful or helpful suggestions that they can take away. </a:t>
            </a:r>
          </a:p>
          <a:p>
            <a:endParaRPr lang="en-US" sz="1200" kern="1200" dirty="0">
              <a:solidFill>
                <a:schemeClr val="tx1"/>
              </a:solidFill>
              <a:effectLst/>
              <a:latin typeface="+mn-lt"/>
              <a:ea typeface="+mn-ea"/>
              <a:cs typeface="Arial" panose="020B0604020202020204" pitchFamily="34" charset="0"/>
            </a:endParaRPr>
          </a:p>
          <a:p>
            <a:r>
              <a:rPr lang="en-US" sz="1200" kern="1200" dirty="0">
                <a:solidFill>
                  <a:schemeClr val="tx1"/>
                </a:solidFill>
                <a:effectLst/>
                <a:latin typeface="+mn-lt"/>
                <a:ea typeface="+mn-ea"/>
                <a:cs typeface="Arial" panose="020B0604020202020204" pitchFamily="34" charset="0"/>
              </a:rPr>
              <a:t>Finally, make sure that your comments are clear and relevant to the piece. </a:t>
            </a:r>
          </a:p>
          <a:p>
            <a:endParaRPr lang="en-US" sz="1200" kern="1200" dirty="0">
              <a:solidFill>
                <a:schemeClr val="tx1"/>
              </a:solidFill>
              <a:effectLst/>
              <a:latin typeface="+mn-lt"/>
              <a:ea typeface="+mn-ea"/>
              <a:cs typeface="Arial" panose="020B0604020202020204" pitchFamily="34" charset="0"/>
            </a:endParaRPr>
          </a:p>
          <a:p>
            <a:endParaRPr lang="en-IE"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10</a:t>
            </a:fld>
            <a:endParaRPr lang="en-GB" dirty="0"/>
          </a:p>
        </p:txBody>
      </p:sp>
    </p:spTree>
    <p:extLst>
      <p:ext uri="{BB962C8B-B14F-4D97-AF65-F5344CB8AC3E}">
        <p14:creationId xmlns:p14="http://schemas.microsoft.com/office/powerpoint/2010/main" val="3713660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Arial" panose="020B0604020202020204" pitchFamily="34" charset="0"/>
              </a:rPr>
              <a:t>All lecturers value their teaching time and time with you the students immensely. We realize that this move to blended teaching and learning is challenging for both students and for staff. We want you to know that you are not alone if you feel frustrated with this situation sometimes. </a:t>
            </a:r>
          </a:p>
          <a:p>
            <a:pPr lvl="0"/>
            <a:endParaRPr lang="en-IE" sz="1200" kern="1200" dirty="0">
              <a:solidFill>
                <a:schemeClr val="tx1"/>
              </a:solidFill>
              <a:effectLst/>
              <a:latin typeface="+mn-lt"/>
              <a:ea typeface="+mn-ea"/>
              <a:cs typeface="Arial" panose="020B0604020202020204" pitchFamily="34" charset="0"/>
            </a:endParaRPr>
          </a:p>
          <a:p>
            <a:r>
              <a:rPr lang="en-US" sz="1200" kern="1200" dirty="0">
                <a:solidFill>
                  <a:schemeClr val="tx1"/>
                </a:solidFill>
                <a:effectLst/>
                <a:latin typeface="+mn-lt"/>
                <a:ea typeface="+mn-ea"/>
                <a:cs typeface="Arial" panose="020B0604020202020204" pitchFamily="34" charset="0"/>
              </a:rPr>
              <a:t>Feeling connected to the UL community and being aware that ‘we’re all in this together’ can go a long way to help decrease the frustrations. </a:t>
            </a:r>
            <a:r>
              <a:rPr lang="en-IE" sz="1200" kern="1200" dirty="0">
                <a:solidFill>
                  <a:schemeClr val="tx1"/>
                </a:solidFill>
                <a:effectLst/>
                <a:latin typeface="+mn-lt"/>
                <a:ea typeface="+mn-ea"/>
                <a:cs typeface="Arial" panose="020B0604020202020204" pitchFamily="34" charset="0"/>
              </a:rPr>
              <a:t>You might also find it beneficial to share your own frustrations as well as positive experiences about learning online with your fellow students. You can do this with your classmates by participating in class learning and with other students by joining a club or society. </a:t>
            </a:r>
          </a:p>
        </p:txBody>
      </p:sp>
      <p:sp>
        <p:nvSpPr>
          <p:cNvPr id="4" name="Slide Number Placeholder 3"/>
          <p:cNvSpPr>
            <a:spLocks noGrp="1"/>
          </p:cNvSpPr>
          <p:nvPr>
            <p:ph type="sldNum" sz="quarter" idx="5"/>
          </p:nvPr>
        </p:nvSpPr>
        <p:spPr/>
        <p:txBody>
          <a:bodyPr/>
          <a:lstStyle/>
          <a:p>
            <a:fld id="{49DD4D23-C98A-435E-AE88-9061F8349B02}" type="slidenum">
              <a:rPr lang="en-GB" smtClean="0"/>
              <a:pPr/>
              <a:t>11</a:t>
            </a:fld>
            <a:endParaRPr lang="en-GB"/>
          </a:p>
        </p:txBody>
      </p:sp>
    </p:spTree>
    <p:extLst>
      <p:ext uri="{BB962C8B-B14F-4D97-AF65-F5344CB8AC3E}">
        <p14:creationId xmlns:p14="http://schemas.microsoft.com/office/powerpoint/2010/main" val="3828851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3200" b="1" dirty="0"/>
              <a:t>Study groups can enable you to:</a:t>
            </a:r>
          </a:p>
          <a:p>
            <a:pPr lvl="1"/>
            <a:r>
              <a:rPr lang="en-IE" sz="3200" dirty="0"/>
              <a:t>Discuss your views about the course and listen to other insights and understandings.</a:t>
            </a:r>
          </a:p>
          <a:p>
            <a:pPr lvl="1"/>
            <a:r>
              <a:rPr lang="en-IE" sz="3200" dirty="0"/>
              <a:t>Discuss learning approaches and strategies which can deepen your learning.</a:t>
            </a:r>
          </a:p>
          <a:p>
            <a:pPr lvl="1"/>
            <a:r>
              <a:rPr lang="en-IE" sz="3200" dirty="0"/>
              <a:t>Provides opportunities to explain and get feedback on concepts and ideas. </a:t>
            </a:r>
          </a:p>
          <a:p>
            <a:pPr lvl="1"/>
            <a:r>
              <a:rPr lang="en-IE" sz="3200" dirty="0"/>
              <a:t>Gives the opportunity to practice important teamwork skills.</a:t>
            </a:r>
          </a:p>
          <a:p>
            <a:pPr lvl="1"/>
            <a:r>
              <a:rPr lang="en-IE" sz="3200" dirty="0"/>
              <a:t>Helps avoid procrastination.</a:t>
            </a:r>
          </a:p>
          <a:p>
            <a:pPr lvl="1"/>
            <a:r>
              <a:rPr lang="en-IE" sz="3200" dirty="0"/>
              <a:t>Helps you stay motivated</a:t>
            </a:r>
          </a:p>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12</a:t>
            </a:fld>
            <a:endParaRPr lang="en-US"/>
          </a:p>
        </p:txBody>
      </p:sp>
    </p:spTree>
    <p:extLst>
      <p:ext uri="{BB962C8B-B14F-4D97-AF65-F5344CB8AC3E}">
        <p14:creationId xmlns:p14="http://schemas.microsoft.com/office/powerpoint/2010/main" val="1412089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7776000"/>
            <a:ext cx="10080000" cy="796487"/>
          </a:xfrm>
        </p:spPr>
        <p:txBody>
          <a:bodyPr anchor="t">
            <a:normAutofit/>
          </a:bodyPr>
          <a:lstStyle>
            <a:lvl1pPr algn="l">
              <a:defRPr sz="4500">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BE1192D-1B69-A648-85CB-F16FFBDED5C7}"/>
              </a:ext>
            </a:extLst>
          </p:cNvPr>
          <p:cNvSpPr>
            <a:spLocks noGrp="1"/>
          </p:cNvSpPr>
          <p:nvPr>
            <p:ph type="subTitle" idx="1"/>
          </p:nvPr>
        </p:nvSpPr>
        <p:spPr>
          <a:xfrm>
            <a:off x="864000" y="8572487"/>
            <a:ext cx="10080000" cy="796487"/>
          </a:xfrm>
        </p:spPr>
        <p:txBody>
          <a:bodyPr anchor="t">
            <a:normAutofit/>
          </a:bodyPr>
          <a:lstStyle>
            <a:lvl1pPr marL="0" indent="0" algn="l">
              <a:buNone/>
              <a:defRPr sz="3500">
                <a:solidFill>
                  <a:srgbClr val="00A956"/>
                </a:solidFill>
                <a:latin typeface="Georgia" panose="02040502050405020303" pitchFamily="18" charset="0"/>
              </a:defRPr>
            </a:lvl1pPr>
            <a:lvl2pPr marL="609671" indent="0" algn="ctr">
              <a:buNone/>
              <a:defRPr sz="2667"/>
            </a:lvl2pPr>
            <a:lvl3pPr marL="1219342" indent="0" algn="ctr">
              <a:buNone/>
              <a:defRPr sz="2400"/>
            </a:lvl3pPr>
            <a:lvl4pPr marL="1829014" indent="0" algn="ctr">
              <a:buNone/>
              <a:defRPr sz="2134"/>
            </a:lvl4pPr>
            <a:lvl5pPr marL="2438685" indent="0" algn="ctr">
              <a:buNone/>
              <a:defRPr sz="2134"/>
            </a:lvl5pPr>
            <a:lvl6pPr marL="3048356" indent="0" algn="ctr">
              <a:buNone/>
              <a:defRPr sz="2134"/>
            </a:lvl6pPr>
            <a:lvl7pPr marL="3658027" indent="0" algn="ctr">
              <a:buNone/>
              <a:defRPr sz="2134"/>
            </a:lvl7pPr>
            <a:lvl8pPr marL="4267697" indent="0" algn="ctr">
              <a:buNone/>
              <a:defRPr sz="2134"/>
            </a:lvl8pPr>
            <a:lvl9pPr marL="4877370" indent="0" algn="ctr">
              <a:buNone/>
              <a:defRPr sz="2134"/>
            </a:lvl9pPr>
          </a:lstStyle>
          <a:p>
            <a:r>
              <a:rPr lang="en-GB"/>
              <a:t>Click to edit Master subtitle style</a:t>
            </a:r>
            <a:endParaRPr lang="en-US" dirty="0"/>
          </a:p>
        </p:txBody>
      </p:sp>
    </p:spTree>
    <p:extLst>
      <p:ext uri="{BB962C8B-B14F-4D97-AF65-F5344CB8AC3E}">
        <p14:creationId xmlns:p14="http://schemas.microsoft.com/office/powerpoint/2010/main" val="187172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19D5-0F85-CB4E-B0A9-93B988A6B105}"/>
              </a:ext>
            </a:extLst>
          </p:cNvPr>
          <p:cNvSpPr>
            <a:spLocks noGrp="1"/>
          </p:cNvSpPr>
          <p:nvPr>
            <p:ph type="title"/>
          </p:nvPr>
        </p:nvSpPr>
        <p:spPr/>
        <p:txBody>
          <a:body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EEA9A43A-A3AB-9641-9E5A-9DA8B2CC07DB}"/>
              </a:ext>
            </a:extLst>
          </p:cNvPr>
          <p:cNvSpPr>
            <a:spLocks noGrp="1"/>
          </p:cNvSpPr>
          <p:nvPr>
            <p:ph type="dt" sz="half" idx="10"/>
          </p:nvPr>
        </p:nvSpPr>
        <p:spPr/>
        <p:txBody>
          <a:bodyPr/>
          <a:lstStyle/>
          <a:p>
            <a:r>
              <a:rPr lang="en-IE"/>
              <a:t>06.11.19</a:t>
            </a:r>
            <a:endParaRPr lang="en-US"/>
          </a:p>
        </p:txBody>
      </p:sp>
      <p:sp>
        <p:nvSpPr>
          <p:cNvPr id="4" name="Footer Placeholder 3">
            <a:extLst>
              <a:ext uri="{FF2B5EF4-FFF2-40B4-BE49-F238E27FC236}">
                <a16:creationId xmlns:a16="http://schemas.microsoft.com/office/drawing/2014/main" id="{692B5666-28FF-9F4F-8C5C-D506843989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6F1F43-8673-9348-80A9-029FC361783D}"/>
              </a:ext>
            </a:extLst>
          </p:cNvPr>
          <p:cNvSpPr>
            <a:spLocks noGrp="1"/>
          </p:cNvSpPr>
          <p:nvPr>
            <p:ph type="sldNum" sz="quarter" idx="12"/>
          </p:nvPr>
        </p:nvSpPr>
        <p:spPr>
          <a:xfrm>
            <a:off x="10008894" y="9360000"/>
            <a:ext cx="2233906" cy="540841"/>
          </a:xfrm>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2466397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8995B1-CE25-1148-9140-B20A1F189560}"/>
              </a:ext>
            </a:extLst>
          </p:cNvPr>
          <p:cNvSpPr>
            <a:spLocks noGrp="1"/>
          </p:cNvSpPr>
          <p:nvPr>
            <p:ph type="dt" sz="half" idx="10"/>
          </p:nvPr>
        </p:nvSpPr>
        <p:spPr/>
        <p:txBody>
          <a:bodyPr/>
          <a:lstStyle/>
          <a:p>
            <a:r>
              <a:rPr lang="en-IE"/>
              <a:t>06.11.19</a:t>
            </a:r>
            <a:endParaRPr lang="en-US"/>
          </a:p>
        </p:txBody>
      </p:sp>
      <p:sp>
        <p:nvSpPr>
          <p:cNvPr id="3" name="Footer Placeholder 2">
            <a:extLst>
              <a:ext uri="{FF2B5EF4-FFF2-40B4-BE49-F238E27FC236}">
                <a16:creationId xmlns:a16="http://schemas.microsoft.com/office/drawing/2014/main" id="{74C093B2-889C-3D45-91E5-6ABBE19F1D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78FF8-B193-9B4D-A0D1-BDFE4CDC2F01}"/>
              </a:ext>
            </a:extLst>
          </p:cNvPr>
          <p:cNvSpPr>
            <a:spLocks noGrp="1"/>
          </p:cNvSpPr>
          <p:nvPr>
            <p:ph type="sldNum" sz="quarter" idx="12"/>
          </p:nvPr>
        </p:nvSpPr>
        <p:spPr>
          <a:xfrm>
            <a:off x="10008893" y="9360000"/>
            <a:ext cx="2233907" cy="540841"/>
          </a:xfrm>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4112698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6480000"/>
            <a:ext cx="10080000" cy="1808233"/>
          </a:xfrm>
        </p:spPr>
        <p:txBody>
          <a:bodyPr anchor="t">
            <a:normAutofit/>
          </a:bodyPr>
          <a:lstStyle>
            <a:lvl1pPr algn="l">
              <a:defRPr sz="4700" b="1">
                <a:solidFill>
                  <a:srgbClr val="00A956"/>
                </a:solidFill>
                <a:latin typeface="Helvetica" pitchFamily="2" charset="0"/>
              </a:defRPr>
            </a:lvl1pPr>
          </a:lstStyle>
          <a:p>
            <a:r>
              <a:rPr lang="en-GB"/>
              <a:t>Click to edit Master title style</a:t>
            </a:r>
            <a:endParaRPr lang="en-US" dirty="0"/>
          </a:p>
        </p:txBody>
      </p:sp>
    </p:spTree>
    <p:extLst>
      <p:ext uri="{BB962C8B-B14F-4D97-AF65-F5344CB8AC3E}">
        <p14:creationId xmlns:p14="http://schemas.microsoft.com/office/powerpoint/2010/main" val="2032108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GB"/>
          </a:p>
        </p:txBody>
      </p:sp>
      <p:sp>
        <p:nvSpPr>
          <p:cNvPr id="4" name="Text Placeholder 3"/>
          <p:cNvSpPr>
            <a:spLocks noGrp="1"/>
          </p:cNvSpPr>
          <p:nvPr>
            <p:ph type="body" sz="quarter" idx="10"/>
          </p:nvPr>
        </p:nvSpPr>
        <p:spPr>
          <a:xfrm>
            <a:off x="1473344" y="2571828"/>
            <a:ext cx="13336304" cy="5984529"/>
          </a:xfrm>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GB" dirty="0"/>
          </a:p>
        </p:txBody>
      </p:sp>
      <p:sp>
        <p:nvSpPr>
          <p:cNvPr id="8" name="Text Placeholder 5"/>
          <p:cNvSpPr>
            <a:spLocks noGrp="1"/>
          </p:cNvSpPr>
          <p:nvPr>
            <p:ph type="body" sz="quarter" idx="11"/>
          </p:nvPr>
        </p:nvSpPr>
        <p:spPr>
          <a:xfrm>
            <a:off x="1473344" y="1354468"/>
            <a:ext cx="13336304" cy="409159"/>
          </a:xfrm>
        </p:spPr>
        <p:txBody>
          <a:bodyPr/>
          <a:lstStyle>
            <a:lvl1pPr>
              <a:defRPr sz="3556" b="0">
                <a:solidFill>
                  <a:schemeClr val="tx1"/>
                </a:solidFill>
              </a:defRPr>
            </a:lvl1pPr>
          </a:lstStyle>
          <a:p>
            <a:pPr lvl="0"/>
            <a:r>
              <a:rPr lang="ga-IE"/>
              <a:t>Click to edit Master text styles</a:t>
            </a:r>
          </a:p>
        </p:txBody>
      </p:sp>
    </p:spTree>
    <p:extLst>
      <p:ext uri="{BB962C8B-B14F-4D97-AF65-F5344CB8AC3E}">
        <p14:creationId xmlns:p14="http://schemas.microsoft.com/office/powerpoint/2010/main" val="1383314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B5202AB7-4F4C-45C6-BE52-BB9A7C98E2FC}"/>
              </a:ext>
            </a:extLst>
          </p:cNvPr>
          <p:cNvPicPr>
            <a:picLocks noChangeAspect="1"/>
          </p:cNvPicPr>
          <p:nvPr userDrawn="1"/>
        </p:nvPicPr>
        <p:blipFill>
          <a:blip r:embed="rId3"/>
          <a:stretch>
            <a:fillRect/>
          </a:stretch>
        </p:blipFill>
        <p:spPr>
          <a:xfrm>
            <a:off x="1086781" y="5264410"/>
            <a:ext cx="3817334" cy="967639"/>
          </a:xfrm>
          <a:prstGeom prst="rect">
            <a:avLst/>
          </a:prstGeom>
        </p:spPr>
      </p:pic>
      <p:sp>
        <p:nvSpPr>
          <p:cNvPr id="2" name="Title 1">
            <a:extLst>
              <a:ext uri="{FF2B5EF4-FFF2-40B4-BE49-F238E27FC236}">
                <a16:creationId xmlns:a16="http://schemas.microsoft.com/office/drawing/2014/main" id="{F7B683AE-721B-8E45-86D0-EDEFBB6DA657}"/>
              </a:ext>
            </a:extLst>
          </p:cNvPr>
          <p:cNvSpPr>
            <a:spLocks noGrp="1"/>
          </p:cNvSpPr>
          <p:nvPr>
            <p:ph type="title"/>
          </p:nvPr>
        </p:nvSpPr>
        <p:spPr>
          <a:xfrm>
            <a:off x="864000" y="3744000"/>
            <a:ext cx="10800000" cy="672893"/>
          </a:xfrm>
        </p:spPr>
        <p:txBody>
          <a:bodyPr anchor="t"/>
          <a:lstStyle>
            <a:lvl1pPr>
              <a:defRPr sz="45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D1279186-9A63-804D-B992-7A2615733B23}"/>
              </a:ext>
            </a:extLst>
          </p:cNvPr>
          <p:cNvSpPr>
            <a:spLocks noGrp="1"/>
          </p:cNvSpPr>
          <p:nvPr>
            <p:ph type="body" idx="1"/>
          </p:nvPr>
        </p:nvSpPr>
        <p:spPr>
          <a:xfrm>
            <a:off x="864000" y="4416893"/>
            <a:ext cx="10800000" cy="662313"/>
          </a:xfrm>
        </p:spPr>
        <p:txBody>
          <a:bodyPr anchor="t"/>
          <a:lstStyle>
            <a:lvl1pPr marL="0" indent="0">
              <a:buNone/>
              <a:defRPr sz="3000">
                <a:solidFill>
                  <a:srgbClr val="005336"/>
                </a:solidFill>
              </a:defRPr>
            </a:lvl1pPr>
            <a:lvl2pPr marL="609671" indent="0">
              <a:buNone/>
              <a:defRPr sz="2667">
                <a:solidFill>
                  <a:schemeClr val="tx1">
                    <a:tint val="75000"/>
                  </a:schemeClr>
                </a:solidFill>
              </a:defRPr>
            </a:lvl2pPr>
            <a:lvl3pPr marL="1219342" indent="0">
              <a:buNone/>
              <a:defRPr sz="2400">
                <a:solidFill>
                  <a:schemeClr val="tx1">
                    <a:tint val="75000"/>
                  </a:schemeClr>
                </a:solidFill>
              </a:defRPr>
            </a:lvl3pPr>
            <a:lvl4pPr marL="1829014" indent="0">
              <a:buNone/>
              <a:defRPr sz="2134">
                <a:solidFill>
                  <a:schemeClr val="tx1">
                    <a:tint val="75000"/>
                  </a:schemeClr>
                </a:solidFill>
              </a:defRPr>
            </a:lvl4pPr>
            <a:lvl5pPr marL="2438685" indent="0">
              <a:buNone/>
              <a:defRPr sz="2134">
                <a:solidFill>
                  <a:schemeClr val="tx1">
                    <a:tint val="75000"/>
                  </a:schemeClr>
                </a:solidFill>
              </a:defRPr>
            </a:lvl5pPr>
            <a:lvl6pPr marL="3048356" indent="0">
              <a:buNone/>
              <a:defRPr sz="2134">
                <a:solidFill>
                  <a:schemeClr val="tx1">
                    <a:tint val="75000"/>
                  </a:schemeClr>
                </a:solidFill>
              </a:defRPr>
            </a:lvl6pPr>
            <a:lvl7pPr marL="3658027" indent="0">
              <a:buNone/>
              <a:defRPr sz="2134">
                <a:solidFill>
                  <a:schemeClr val="tx1">
                    <a:tint val="75000"/>
                  </a:schemeClr>
                </a:solidFill>
              </a:defRPr>
            </a:lvl7pPr>
            <a:lvl8pPr marL="4267697" indent="0">
              <a:buNone/>
              <a:defRPr sz="2134">
                <a:solidFill>
                  <a:schemeClr val="tx1">
                    <a:tint val="75000"/>
                  </a:schemeClr>
                </a:solidFill>
              </a:defRPr>
            </a:lvl8pPr>
            <a:lvl9pPr marL="4877370" indent="0">
              <a:buNone/>
              <a:defRPr sz="2134">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FE03FE8-725B-C542-9752-0F0519FD700C}"/>
              </a:ext>
            </a:extLst>
          </p:cNvPr>
          <p:cNvSpPr>
            <a:spLocks noGrp="1"/>
          </p:cNvSpPr>
          <p:nvPr>
            <p:ph type="dt" sz="half" idx="10"/>
          </p:nvPr>
        </p:nvSpPr>
        <p:spPr/>
        <p:txBody>
          <a:bodyPr/>
          <a:lstStyle>
            <a:lvl1pPr>
              <a:defRPr>
                <a:solidFill>
                  <a:srgbClr val="00A956"/>
                </a:solidFill>
              </a:defRPr>
            </a:lvl1pPr>
          </a:lstStyle>
          <a:p>
            <a:r>
              <a:rPr lang="en-IE"/>
              <a:t>06.11.19</a:t>
            </a:r>
            <a:endParaRPr lang="en-US"/>
          </a:p>
        </p:txBody>
      </p:sp>
      <p:sp>
        <p:nvSpPr>
          <p:cNvPr id="8" name="Picture Placeholder 7">
            <a:extLst>
              <a:ext uri="{FF2B5EF4-FFF2-40B4-BE49-F238E27FC236}">
                <a16:creationId xmlns:a16="http://schemas.microsoft.com/office/drawing/2014/main" id="{A262716B-0319-2E48-8A4F-A486A8CCA025}"/>
              </a:ext>
            </a:extLst>
          </p:cNvPr>
          <p:cNvSpPr>
            <a:spLocks noGrp="1"/>
          </p:cNvSpPr>
          <p:nvPr>
            <p:ph type="pic" sz="quarter" idx="11"/>
          </p:nvPr>
        </p:nvSpPr>
        <p:spPr>
          <a:xfrm>
            <a:off x="5407420" y="5400000"/>
            <a:ext cx="2376000" cy="756000"/>
          </a:xfrm>
        </p:spPr>
        <p:txBody>
          <a:bodyPr/>
          <a:lstStyle>
            <a:lvl1pPr marL="0" indent="0">
              <a:buNone/>
              <a:defRPr/>
            </a:lvl1pPr>
          </a:lstStyle>
          <a:p>
            <a:r>
              <a:rPr lang="en-GB" dirty="0"/>
              <a:t>Click icon to add picture</a:t>
            </a:r>
            <a:endParaRPr lang="en-US" dirty="0"/>
          </a:p>
        </p:txBody>
      </p:sp>
    </p:spTree>
    <p:extLst>
      <p:ext uri="{BB962C8B-B14F-4D97-AF65-F5344CB8AC3E}">
        <p14:creationId xmlns:p14="http://schemas.microsoft.com/office/powerpoint/2010/main" val="62337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57A8-4F44-A743-9523-4F882D6B3EF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FF2297-C797-C746-BFFC-71DBB907060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1BC500-FEB0-E34F-8384-75379BA5205D}"/>
              </a:ext>
            </a:extLst>
          </p:cNvPr>
          <p:cNvSpPr>
            <a:spLocks noGrp="1"/>
          </p:cNvSpPr>
          <p:nvPr>
            <p:ph type="dt" sz="half" idx="10"/>
          </p:nvPr>
        </p:nvSpPr>
        <p:spPr/>
        <p:txBody>
          <a:bodyPr/>
          <a:lstStyle/>
          <a:p>
            <a:r>
              <a:rPr lang="en-IE"/>
              <a:t>06.11.19</a:t>
            </a:r>
            <a:endParaRPr lang="en-US"/>
          </a:p>
        </p:txBody>
      </p:sp>
      <p:sp>
        <p:nvSpPr>
          <p:cNvPr id="5" name="Footer Placeholder 4">
            <a:extLst>
              <a:ext uri="{FF2B5EF4-FFF2-40B4-BE49-F238E27FC236}">
                <a16:creationId xmlns:a16="http://schemas.microsoft.com/office/drawing/2014/main" id="{29A23037-7A0A-9643-8F64-D23E831E5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CD8BA-88AE-0D4A-A7D5-B98698AD4567}"/>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437358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amp;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0" y="2412000"/>
            <a:ext cx="6909475"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4" name="Content Placeholder 3">
            <a:extLst>
              <a:ext uri="{FF2B5EF4-FFF2-40B4-BE49-F238E27FC236}">
                <a16:creationId xmlns:a16="http://schemas.microsoft.com/office/drawing/2014/main" id="{B238C761-09FD-F940-A379-C15FF3112D08}"/>
              </a:ext>
            </a:extLst>
          </p:cNvPr>
          <p:cNvSpPr>
            <a:spLocks noGrp="1"/>
          </p:cNvSpPr>
          <p:nvPr>
            <p:ph sz="half" idx="2"/>
          </p:nvPr>
        </p:nvSpPr>
        <p:spPr>
          <a:xfrm>
            <a:off x="8230405" y="2412000"/>
            <a:ext cx="6655766" cy="6445420"/>
          </a:xfrm>
        </p:spPr>
        <p:txBody>
          <a:bodyPr/>
          <a:lstStyle>
            <a:lvl1pPr>
              <a:lnSpc>
                <a:spcPts val="4300"/>
              </a:lnSpc>
              <a:defRPr sz="2500" b="1"/>
            </a:lvl1pPr>
            <a:lvl2pPr>
              <a:lnSpc>
                <a:spcPts val="4300"/>
              </a:lnSpc>
              <a:defRPr sz="2500" b="1"/>
            </a:lvl2pPr>
            <a:lvl3pPr>
              <a:lnSpc>
                <a:spcPts val="4300"/>
              </a:lnSpc>
              <a:defRPr sz="2500" b="1"/>
            </a:lvl3pPr>
            <a:lvl4pPr>
              <a:lnSpc>
                <a:spcPts val="4300"/>
              </a:lnSpc>
              <a:defRPr sz="2500" b="1"/>
            </a:lvl4pPr>
            <a:lvl5pPr>
              <a:lnSpc>
                <a:spcPts val="4300"/>
              </a:lnSpc>
              <a:defRPr sz="2500" b="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a:xfrm>
            <a:off x="10008893" y="9360000"/>
            <a:ext cx="2233907" cy="540841"/>
          </a:xfrm>
        </p:spPr>
        <p:txBody>
          <a:bodyPr/>
          <a:lstStyle/>
          <a:p>
            <a:fld id="{78BCC47E-4B7D-1647-9F80-3037E352F95F}" type="slidenum">
              <a:rPr lang="en-US" smtClean="0"/>
              <a:t>‹#›</a:t>
            </a:fld>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0" y="4355100"/>
            <a:ext cx="6909475"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Tree>
    <p:extLst>
      <p:ext uri="{BB962C8B-B14F-4D97-AF65-F5344CB8AC3E}">
        <p14:creationId xmlns:p14="http://schemas.microsoft.com/office/powerpoint/2010/main" val="209616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amp;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3" y="2412000"/>
            <a:ext cx="6480000"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a:xfrm>
            <a:off x="10008893" y="9360000"/>
            <a:ext cx="2233907" cy="540841"/>
          </a:xfrm>
        </p:spPr>
        <p:txBody>
          <a:bodyPr/>
          <a:lstStyle/>
          <a:p>
            <a:fld id="{78BCC47E-4B7D-1647-9F80-3037E352F95F}" type="slidenum">
              <a:rPr lang="en-US" smtClean="0"/>
              <a:t>‹#›</a:t>
            </a:fld>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3" y="4355100"/>
            <a:ext cx="6480000"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10" name="Picture Placeholder 9">
            <a:extLst>
              <a:ext uri="{FF2B5EF4-FFF2-40B4-BE49-F238E27FC236}">
                <a16:creationId xmlns:a16="http://schemas.microsoft.com/office/drawing/2014/main" id="{100852C3-1AE9-6D47-B34A-4970BBFD8C34}"/>
              </a:ext>
            </a:extLst>
          </p:cNvPr>
          <p:cNvSpPr>
            <a:spLocks noGrp="1"/>
          </p:cNvSpPr>
          <p:nvPr>
            <p:ph type="pic" sz="quarter" idx="14"/>
          </p:nvPr>
        </p:nvSpPr>
        <p:spPr>
          <a:xfrm>
            <a:off x="7560000" y="2412000"/>
            <a:ext cx="7920000" cy="5400000"/>
          </a:xfrm>
        </p:spPr>
        <p:txBody>
          <a:bodyPr/>
          <a:lstStyle>
            <a:lvl1pPr marL="0" indent="0">
              <a:buNone/>
              <a:defRPr/>
            </a:lvl1pPr>
          </a:lstStyle>
          <a:p>
            <a:r>
              <a:rPr lang="en-GB"/>
              <a:t>Click icon to add picture</a:t>
            </a:r>
            <a:endParaRPr lang="en-US" dirty="0"/>
          </a:p>
        </p:txBody>
      </p:sp>
    </p:spTree>
    <p:extLst>
      <p:ext uri="{BB962C8B-B14F-4D97-AF65-F5344CB8AC3E}">
        <p14:creationId xmlns:p14="http://schemas.microsoft.com/office/powerpoint/2010/main" val="2321185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Bulle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dirty="0"/>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a:xfrm>
            <a:off x="10008894" y="9360000"/>
            <a:ext cx="2233906" cy="540841"/>
          </a:xfrm>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2674066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Transparent Picture with Bulle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a:xfrm>
            <a:off x="10008893" y="9360000"/>
            <a:ext cx="2233907" cy="540841"/>
          </a:xfrm>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52551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a:t>Click icon to add picture</a:t>
            </a:r>
            <a:endParaRPr lang="en-US" dirty="0"/>
          </a:p>
        </p:txBody>
      </p:sp>
      <p:pic>
        <p:nvPicPr>
          <p:cNvPr id="10" name="Picture 9">
            <a:extLst>
              <a:ext uri="{FF2B5EF4-FFF2-40B4-BE49-F238E27FC236}">
                <a16:creationId xmlns:a16="http://schemas.microsoft.com/office/drawing/2014/main" id="{C76267A8-E11A-BC4B-ABF0-35302C5B76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a:xfrm>
            <a:off x="10008893" y="9360000"/>
            <a:ext cx="2233907" cy="540841"/>
          </a:xfrm>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335682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Transparent Picture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a:t>Click icon to add picture</a:t>
            </a:r>
            <a:endParaRPr lang="en-US" dirty="0"/>
          </a:p>
        </p:txBody>
      </p:sp>
      <p:pic>
        <p:nvPicPr>
          <p:cNvPr id="10" name="Picture 9">
            <a:extLst>
              <a:ext uri="{FF2B5EF4-FFF2-40B4-BE49-F238E27FC236}">
                <a16:creationId xmlns:a16="http://schemas.microsoft.com/office/drawing/2014/main" id="{5482D14D-EFB8-194E-9283-741A4DB5D39E}"/>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a:xfrm>
            <a:off x="10008894" y="9360000"/>
            <a:ext cx="2233906" cy="540841"/>
          </a:xfrm>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746292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7FBCA-0170-A045-A7B9-C21077D8ECE0}"/>
              </a:ext>
            </a:extLst>
          </p:cNvPr>
          <p:cNvSpPr>
            <a:spLocks noGrp="1"/>
          </p:cNvSpPr>
          <p:nvPr>
            <p:ph type="title"/>
          </p:nvPr>
        </p:nvSpPr>
        <p:spPr>
          <a:xfrm>
            <a:off x="864000" y="1224000"/>
            <a:ext cx="14022170" cy="104295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ECAE127D-E475-0447-ABE5-C831EB30D39D}"/>
              </a:ext>
            </a:extLst>
          </p:cNvPr>
          <p:cNvSpPr>
            <a:spLocks noGrp="1"/>
          </p:cNvSpPr>
          <p:nvPr>
            <p:ph type="body" idx="1"/>
          </p:nvPr>
        </p:nvSpPr>
        <p:spPr>
          <a:xfrm>
            <a:off x="864000" y="2412000"/>
            <a:ext cx="14022170" cy="477258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38A1DA5F-71C7-C24D-A60E-69D381002AD5}"/>
              </a:ext>
            </a:extLst>
          </p:cNvPr>
          <p:cNvSpPr>
            <a:spLocks noGrp="1"/>
          </p:cNvSpPr>
          <p:nvPr>
            <p:ph type="dt" sz="half" idx="2"/>
          </p:nvPr>
        </p:nvSpPr>
        <p:spPr>
          <a:xfrm>
            <a:off x="864000" y="9360000"/>
            <a:ext cx="3657957" cy="540841"/>
          </a:xfrm>
          <a:prstGeom prst="rect">
            <a:avLst/>
          </a:prstGeom>
        </p:spPr>
        <p:txBody>
          <a:bodyPr vert="horz" lIns="91440" tIns="45720" rIns="91440" bIns="45720" rtlCol="0" anchor="ctr">
            <a:noAutofit/>
          </a:bodyPr>
          <a:lstStyle>
            <a:lvl1pPr algn="l">
              <a:defRPr sz="1600">
                <a:solidFill>
                  <a:srgbClr val="005336"/>
                </a:solidFill>
                <a:latin typeface="Helvetica" pitchFamily="2" charset="0"/>
              </a:defRPr>
            </a:lvl1pPr>
          </a:lstStyle>
          <a:p>
            <a:r>
              <a:rPr lang="en-IE"/>
              <a:t>06.11.19</a:t>
            </a:r>
            <a:endParaRPr lang="en-US" dirty="0"/>
          </a:p>
        </p:txBody>
      </p:sp>
      <p:sp>
        <p:nvSpPr>
          <p:cNvPr id="5" name="Footer Placeholder 4">
            <a:extLst>
              <a:ext uri="{FF2B5EF4-FFF2-40B4-BE49-F238E27FC236}">
                <a16:creationId xmlns:a16="http://schemas.microsoft.com/office/drawing/2014/main" id="{85C6C108-9FF4-4247-BF63-31A399B9D07C}"/>
              </a:ext>
            </a:extLst>
          </p:cNvPr>
          <p:cNvSpPr>
            <a:spLocks noGrp="1"/>
          </p:cNvSpPr>
          <p:nvPr>
            <p:ph type="ftr" sz="quarter" idx="3"/>
          </p:nvPr>
        </p:nvSpPr>
        <p:spPr>
          <a:xfrm>
            <a:off x="4521957" y="9360000"/>
            <a:ext cx="5486936" cy="540841"/>
          </a:xfrm>
          <a:prstGeom prst="rect">
            <a:avLst/>
          </a:prstGeom>
        </p:spPr>
        <p:txBody>
          <a:bodyPr vert="horz" lIns="91440" tIns="45720" rIns="91440" bIns="45720" rtlCol="0" anchor="ctr">
            <a:noAutofit/>
          </a:bodyPr>
          <a:lstStyle>
            <a:lvl1pPr algn="ctr">
              <a:defRPr sz="1600">
                <a:solidFill>
                  <a:srgbClr val="005336"/>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8E2FD07C-4D6A-8244-A552-36C15D64DCD4}"/>
              </a:ext>
            </a:extLst>
          </p:cNvPr>
          <p:cNvSpPr>
            <a:spLocks noGrp="1"/>
          </p:cNvSpPr>
          <p:nvPr>
            <p:ph type="sldNum" sz="quarter" idx="4"/>
          </p:nvPr>
        </p:nvSpPr>
        <p:spPr>
          <a:xfrm>
            <a:off x="10008893" y="9360000"/>
            <a:ext cx="2233907" cy="540841"/>
          </a:xfrm>
          <a:prstGeom prst="rect">
            <a:avLst/>
          </a:prstGeom>
        </p:spPr>
        <p:txBody>
          <a:bodyPr vert="horz" lIns="91440" tIns="45720" rIns="91440" bIns="45720" rtlCol="0" anchor="ctr">
            <a:noAutofit/>
          </a:bodyPr>
          <a:lstStyle>
            <a:lvl1pPr algn="r">
              <a:defRPr sz="1600">
                <a:solidFill>
                  <a:srgbClr val="005336"/>
                </a:solidFill>
                <a:latin typeface="Helvetica" pitchFamily="2" charset="0"/>
              </a:defRPr>
            </a:lvl1pPr>
          </a:lstStyle>
          <a:p>
            <a:fld id="{78BCC47E-4B7D-1647-9F80-3037E352F95F}" type="slidenum">
              <a:rPr lang="en-US" smtClean="0"/>
              <a:pPr/>
              <a:t>‹#›</a:t>
            </a:fld>
            <a:endParaRPr lang="en-US"/>
          </a:p>
        </p:txBody>
      </p:sp>
    </p:spTree>
    <p:extLst>
      <p:ext uri="{BB962C8B-B14F-4D97-AF65-F5344CB8AC3E}">
        <p14:creationId xmlns:p14="http://schemas.microsoft.com/office/powerpoint/2010/main" val="237960479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63" r:id="rId5"/>
    <p:sldLayoutId id="2147483657" r:id="rId6"/>
    <p:sldLayoutId id="2147483659" r:id="rId7"/>
    <p:sldLayoutId id="2147483660" r:id="rId8"/>
    <p:sldLayoutId id="2147483661" r:id="rId9"/>
    <p:sldLayoutId id="2147483654" r:id="rId10"/>
    <p:sldLayoutId id="2147483655" r:id="rId11"/>
    <p:sldLayoutId id="2147483658" r:id="rId12"/>
    <p:sldLayoutId id="2147483665" r:id="rId13"/>
  </p:sldLayoutIdLst>
  <p:hf sldNum="0" hdr="0" ftr="0"/>
  <p:txStyles>
    <p:titleStyle>
      <a:lvl1pPr algn="l" defTabSz="1219342" rtl="0" eaLnBrk="1" latinLnBrk="0" hangingPunct="1">
        <a:lnSpc>
          <a:spcPct val="90000"/>
        </a:lnSpc>
        <a:spcBef>
          <a:spcPct val="0"/>
        </a:spcBef>
        <a:buNone/>
        <a:defRPr sz="4500" b="0" kern="1200">
          <a:solidFill>
            <a:srgbClr val="005336"/>
          </a:solidFill>
          <a:latin typeface="Georgia" panose="02040502050405020303" pitchFamily="18" charset="0"/>
          <a:ea typeface="+mj-ea"/>
          <a:cs typeface="+mj-cs"/>
        </a:defRPr>
      </a:lvl1pPr>
    </p:titleStyle>
    <p:bodyStyle>
      <a:lvl1pPr marL="304835" indent="-304835" algn="l" defTabSz="1219342" rtl="0" eaLnBrk="1" latinLnBrk="0" hangingPunct="1">
        <a:lnSpc>
          <a:spcPct val="90000"/>
        </a:lnSpc>
        <a:spcBef>
          <a:spcPts val="1334"/>
        </a:spcBef>
        <a:buFont typeface="Arial" panose="020B0604020202020204" pitchFamily="34" charset="0"/>
        <a:buChar char="•"/>
        <a:defRPr sz="2300" kern="1200">
          <a:solidFill>
            <a:srgbClr val="005336"/>
          </a:solidFill>
          <a:latin typeface="Helvetica" pitchFamily="2" charset="0"/>
          <a:ea typeface="+mn-ea"/>
          <a:cs typeface="+mn-cs"/>
        </a:defRPr>
      </a:lvl1pPr>
      <a:lvl2pPr marL="914506"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2pPr>
      <a:lvl3pPr marL="1524178"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3pPr>
      <a:lvl4pPr marL="2133849"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4pPr>
      <a:lvl5pPr marL="2743520"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5pPr>
      <a:lvl6pPr marL="3353191"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62"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34"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05"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42" rtl="0" eaLnBrk="1" latinLnBrk="0" hangingPunct="1">
        <a:defRPr sz="2400" kern="1200">
          <a:solidFill>
            <a:schemeClr val="tx1"/>
          </a:solidFill>
          <a:latin typeface="+mn-lt"/>
          <a:ea typeface="+mn-ea"/>
          <a:cs typeface="+mn-cs"/>
        </a:defRPr>
      </a:lvl1pPr>
      <a:lvl2pPr marL="609671" algn="l" defTabSz="1219342" rtl="0" eaLnBrk="1" latinLnBrk="0" hangingPunct="1">
        <a:defRPr sz="2400" kern="1200">
          <a:solidFill>
            <a:schemeClr val="tx1"/>
          </a:solidFill>
          <a:latin typeface="+mn-lt"/>
          <a:ea typeface="+mn-ea"/>
          <a:cs typeface="+mn-cs"/>
        </a:defRPr>
      </a:lvl2pPr>
      <a:lvl3pPr marL="1219342" algn="l" defTabSz="1219342" rtl="0" eaLnBrk="1" latinLnBrk="0" hangingPunct="1">
        <a:defRPr sz="2400" kern="1200">
          <a:solidFill>
            <a:schemeClr val="tx1"/>
          </a:solidFill>
          <a:latin typeface="+mn-lt"/>
          <a:ea typeface="+mn-ea"/>
          <a:cs typeface="+mn-cs"/>
        </a:defRPr>
      </a:lvl3pPr>
      <a:lvl4pPr marL="1829014" algn="l" defTabSz="1219342" rtl="0" eaLnBrk="1" latinLnBrk="0" hangingPunct="1">
        <a:defRPr sz="2400" kern="1200">
          <a:solidFill>
            <a:schemeClr val="tx1"/>
          </a:solidFill>
          <a:latin typeface="+mn-lt"/>
          <a:ea typeface="+mn-ea"/>
          <a:cs typeface="+mn-cs"/>
        </a:defRPr>
      </a:lvl4pPr>
      <a:lvl5pPr marL="2438685" algn="l" defTabSz="1219342" rtl="0" eaLnBrk="1" latinLnBrk="0" hangingPunct="1">
        <a:defRPr sz="2400" kern="1200">
          <a:solidFill>
            <a:schemeClr val="tx1"/>
          </a:solidFill>
          <a:latin typeface="+mn-lt"/>
          <a:ea typeface="+mn-ea"/>
          <a:cs typeface="+mn-cs"/>
        </a:defRPr>
      </a:lvl5pPr>
      <a:lvl6pPr marL="3048356" algn="l" defTabSz="1219342" rtl="0" eaLnBrk="1" latinLnBrk="0" hangingPunct="1">
        <a:defRPr sz="2400" kern="1200">
          <a:solidFill>
            <a:schemeClr val="tx1"/>
          </a:solidFill>
          <a:latin typeface="+mn-lt"/>
          <a:ea typeface="+mn-ea"/>
          <a:cs typeface="+mn-cs"/>
        </a:defRPr>
      </a:lvl6pPr>
      <a:lvl7pPr marL="3658027" algn="l" defTabSz="1219342" rtl="0" eaLnBrk="1" latinLnBrk="0" hangingPunct="1">
        <a:defRPr sz="2400" kern="1200">
          <a:solidFill>
            <a:schemeClr val="tx1"/>
          </a:solidFill>
          <a:latin typeface="+mn-lt"/>
          <a:ea typeface="+mn-ea"/>
          <a:cs typeface="+mn-cs"/>
        </a:defRPr>
      </a:lvl7pPr>
      <a:lvl8pPr marL="4267697" algn="l" defTabSz="1219342" rtl="0" eaLnBrk="1" latinLnBrk="0" hangingPunct="1">
        <a:defRPr sz="2400" kern="1200">
          <a:solidFill>
            <a:schemeClr val="tx1"/>
          </a:solidFill>
          <a:latin typeface="+mn-lt"/>
          <a:ea typeface="+mn-ea"/>
          <a:cs typeface="+mn-cs"/>
        </a:defRPr>
      </a:lvl8pPr>
      <a:lvl9pPr marL="4877370" algn="l" defTabSz="121934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tl.blog/" TargetMode="External"/><Relationship Id="rId2" Type="http://schemas.openxmlformats.org/officeDocument/2006/relationships/hyperlink" Target="https://www.ul.ie/ctl/levul-student-digital-skills-development#details" TargetMode="Externa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study.com/cimages/multimages/16/study_group.jpeg"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hyperlink" Target="https://th.bing.com/th/id/R.d26ad66ab92cb4a1054f275402bc17c0?rik=rohOsO7BxmBZuA&amp;riu=http%3a%2f%2f1.bp.blogspot.com%2f-SHw734OzmvI%2fTynb8h5PldI%2fAAAAAAAAyUI%2f2pA90P0CAhs%2fs1600%2fiStock_000017728149XSmall.jpg&amp;ehk=TeFHeix%2bZ0g9ZfEvDp16%2fhYIjVY%2bnab5W3oHMyZojik%3d&amp;risl=&amp;pid=ImgRaw&amp;r=0"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boffosocko.com/about/supporting/" TargetMode="External"/><Relationship Id="rId2" Type="http://schemas.openxmlformats.org/officeDocument/2006/relationships/image" Target="../media/image32.jpe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www.ul.ie/ctl/workshop-working-together-online-establishing-learning-community-organising-and-working-study-groups"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cid:image002.jpg@01D622F5.6EAE7FF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reativecommons.org/licenses/by-nc/4.0/"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hyperlink" Target="https://edtl.blog/" TargetMode="External"/><Relationship Id="rId5" Type="http://schemas.openxmlformats.org/officeDocument/2006/relationships/image" Target="../media/image14.png"/><Relationship Id="rId4" Type="http://schemas.openxmlformats.org/officeDocument/2006/relationships/image" Target="cid:image002.jpg@01D622F5.6EAE7FF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tiff"/><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E7FC-E1BF-40E4-8A49-4F2445B277A1}"/>
              </a:ext>
            </a:extLst>
          </p:cNvPr>
          <p:cNvSpPr>
            <a:spLocks noGrp="1"/>
          </p:cNvSpPr>
          <p:nvPr>
            <p:ph type="title"/>
          </p:nvPr>
        </p:nvSpPr>
        <p:spPr>
          <a:xfrm>
            <a:off x="1045130" y="1652920"/>
            <a:ext cx="6891734" cy="1560728"/>
          </a:xfrm>
        </p:spPr>
        <p:txBody>
          <a:bodyPr anchor="t">
            <a:normAutofit/>
          </a:bodyPr>
          <a:lstStyle/>
          <a:p>
            <a:r>
              <a:rPr lang="en-IE" b="1" dirty="0"/>
              <a:t>👋 Hello &amp; Welcome</a:t>
            </a:r>
          </a:p>
        </p:txBody>
      </p:sp>
      <p:sp>
        <p:nvSpPr>
          <p:cNvPr id="3" name="Content Placeholder 2">
            <a:extLst>
              <a:ext uri="{FF2B5EF4-FFF2-40B4-BE49-F238E27FC236}">
                <a16:creationId xmlns:a16="http://schemas.microsoft.com/office/drawing/2014/main" id="{619E63D2-F6DD-474C-B47C-5B1DA0E7F266}"/>
              </a:ext>
            </a:extLst>
          </p:cNvPr>
          <p:cNvSpPr>
            <a:spLocks noGrp="1"/>
          </p:cNvSpPr>
          <p:nvPr>
            <p:ph idx="1"/>
          </p:nvPr>
        </p:nvSpPr>
        <p:spPr>
          <a:xfrm>
            <a:off x="585273" y="3857235"/>
            <a:ext cx="7543521" cy="5393784"/>
          </a:xfrm>
        </p:spPr>
        <p:txBody>
          <a:bodyPr vert="horz" lIns="121932" tIns="60966" rIns="121932" bIns="60966" rtlCol="0" anchor="t">
            <a:normAutofit/>
          </a:bodyPr>
          <a:lstStyle/>
          <a:p>
            <a:pPr marL="0" indent="0">
              <a:buNone/>
            </a:pPr>
            <a:r>
              <a:rPr lang="en-IE"/>
              <a:t>⏳ This session will begin shortly.</a:t>
            </a:r>
          </a:p>
          <a:p>
            <a:pPr marL="0" indent="0">
              <a:buNone/>
            </a:pPr>
            <a:endParaRPr lang="en-IE"/>
          </a:p>
          <a:p>
            <a:pPr marL="0" indent="0">
              <a:buNone/>
            </a:pPr>
            <a:r>
              <a:rPr lang="en-IE"/>
              <a:t>While you wait, please download the slides for today’s session from the </a:t>
            </a:r>
            <a:r>
              <a:rPr lang="en-IE" err="1">
                <a:solidFill>
                  <a:srgbClr val="01A858"/>
                </a:solidFill>
                <a:hlinkClick r:id="rId2">
                  <a:extLst>
                    <a:ext uri="{A12FA001-AC4F-418D-AE19-62706E023703}">
                      <ahyp:hlinkClr xmlns:ahyp="http://schemas.microsoft.com/office/drawing/2018/hyperlinkcolor" val="tx"/>
                    </a:ext>
                  </a:extLst>
                </a:hlinkClick>
              </a:rPr>
              <a:t>LevUL</a:t>
            </a:r>
            <a:r>
              <a:rPr lang="en-IE">
                <a:solidFill>
                  <a:srgbClr val="01A858"/>
                </a:solidFill>
                <a:hlinkClick r:id="rId2">
                  <a:extLst>
                    <a:ext uri="{A12FA001-AC4F-418D-AE19-62706E023703}">
                      <ahyp:hlinkClr xmlns:ahyp="http://schemas.microsoft.com/office/drawing/2018/hyperlinkcolor" val="tx"/>
                    </a:ext>
                  </a:extLst>
                </a:hlinkClick>
              </a:rPr>
              <a:t> up website</a:t>
            </a:r>
            <a:r>
              <a:rPr lang="en-IE"/>
              <a:t>.</a:t>
            </a:r>
          </a:p>
        </p:txBody>
      </p:sp>
      <p:pic>
        <p:nvPicPr>
          <p:cNvPr id="5" name="Content Placeholder 6">
            <a:hlinkClick r:id="rId3"/>
            <a:extLst>
              <a:ext uri="{FF2B5EF4-FFF2-40B4-BE49-F238E27FC236}">
                <a16:creationId xmlns:a16="http://schemas.microsoft.com/office/drawing/2014/main" id="{0327B0A6-14F7-4670-BDDE-9EC0469B1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4888" y="8254110"/>
            <a:ext cx="3472156" cy="1397543"/>
          </a:xfrm>
          <a:prstGeom prst="rect">
            <a:avLst/>
          </a:prstGeom>
        </p:spPr>
      </p:pic>
      <p:pic>
        <p:nvPicPr>
          <p:cNvPr id="7" name="Picture 6" descr="Logo, company name&#10;&#10;Description automatically generated">
            <a:extLst>
              <a:ext uri="{FF2B5EF4-FFF2-40B4-BE49-F238E27FC236}">
                <a16:creationId xmlns:a16="http://schemas.microsoft.com/office/drawing/2014/main" id="{1B20D473-BC7D-40AF-96CA-909B68CB6187}"/>
              </a:ext>
            </a:extLst>
          </p:cNvPr>
          <p:cNvPicPr>
            <a:picLocks noChangeAspect="1"/>
          </p:cNvPicPr>
          <p:nvPr/>
        </p:nvPicPr>
        <p:blipFill rotWithShape="1">
          <a:blip r:embed="rId5">
            <a:extLst>
              <a:ext uri="{28A0092B-C50C-407E-A947-70E740481C1C}">
                <a14:useLocalDpi xmlns:a14="http://schemas.microsoft.com/office/drawing/2010/main" val="0"/>
              </a:ext>
            </a:extLst>
          </a:blip>
          <a:srcRect l="14328" r="11870"/>
          <a:stretch/>
        </p:blipFill>
        <p:spPr>
          <a:xfrm>
            <a:off x="8593523" y="1846793"/>
            <a:ext cx="7543521" cy="5749436"/>
          </a:xfrm>
          <a:prstGeom prst="rect">
            <a:avLst/>
          </a:prstGeom>
        </p:spPr>
      </p:pic>
      <p:sp>
        <p:nvSpPr>
          <p:cNvPr id="8" name="TextBox 7">
            <a:extLst>
              <a:ext uri="{FF2B5EF4-FFF2-40B4-BE49-F238E27FC236}">
                <a16:creationId xmlns:a16="http://schemas.microsoft.com/office/drawing/2014/main" id="{5CD146F5-D9B2-4E43-A439-F85BD7247F17}"/>
              </a:ext>
            </a:extLst>
          </p:cNvPr>
          <p:cNvSpPr txBox="1"/>
          <p:nvPr/>
        </p:nvSpPr>
        <p:spPr>
          <a:xfrm>
            <a:off x="9469338" y="9004774"/>
            <a:ext cx="3788217" cy="604461"/>
          </a:xfrm>
          <a:prstGeom prst="rect">
            <a:avLst/>
          </a:prstGeom>
          <a:noFill/>
        </p:spPr>
        <p:txBody>
          <a:bodyPr wrap="none" rtlCol="0">
            <a:spAutoFit/>
          </a:bodyPr>
          <a:lstStyle/>
          <a:p>
            <a:r>
              <a:rPr lang="en-IE" sz="3328"/>
              <a:t>In association with:</a:t>
            </a:r>
          </a:p>
        </p:txBody>
      </p:sp>
    </p:spTree>
    <p:extLst>
      <p:ext uri="{BB962C8B-B14F-4D97-AF65-F5344CB8AC3E}">
        <p14:creationId xmlns:p14="http://schemas.microsoft.com/office/powerpoint/2010/main" val="3555020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56ED-EFBD-47B2-B546-68E2A029047C}"/>
              </a:ext>
            </a:extLst>
          </p:cNvPr>
          <p:cNvSpPr>
            <a:spLocks noGrp="1"/>
          </p:cNvSpPr>
          <p:nvPr>
            <p:ph type="title"/>
          </p:nvPr>
        </p:nvSpPr>
        <p:spPr>
          <a:xfrm>
            <a:off x="864000" y="873804"/>
            <a:ext cx="14022170" cy="1042950"/>
          </a:xfrm>
        </p:spPr>
        <p:txBody>
          <a:bodyPr/>
          <a:lstStyle/>
          <a:p>
            <a:r>
              <a:rPr lang="en-IE" b="1" dirty="0"/>
              <a:t>Giving feedback</a:t>
            </a:r>
          </a:p>
        </p:txBody>
      </p:sp>
      <p:sp>
        <p:nvSpPr>
          <p:cNvPr id="3" name="Text Placeholder 2">
            <a:extLst>
              <a:ext uri="{FF2B5EF4-FFF2-40B4-BE49-F238E27FC236}">
                <a16:creationId xmlns:a16="http://schemas.microsoft.com/office/drawing/2014/main" id="{3E5C7792-67D6-467F-9638-90DFDDBA305F}"/>
              </a:ext>
            </a:extLst>
          </p:cNvPr>
          <p:cNvSpPr>
            <a:spLocks noGrp="1"/>
          </p:cNvSpPr>
          <p:nvPr>
            <p:ph type="body" sz="quarter" idx="10"/>
          </p:nvPr>
        </p:nvSpPr>
        <p:spPr>
          <a:xfrm>
            <a:off x="864000" y="1941961"/>
            <a:ext cx="13336303" cy="5387443"/>
          </a:xfrm>
        </p:spPr>
        <p:txBody>
          <a:bodyPr/>
          <a:lstStyle/>
          <a:p>
            <a:pPr>
              <a:buClr>
                <a:schemeClr val="tx2"/>
              </a:buClr>
            </a:pPr>
            <a:r>
              <a:rPr lang="en-IE" sz="4000" b="0" dirty="0"/>
              <a:t>Be respectful, remember that everybody’s contribution is valid.</a:t>
            </a:r>
          </a:p>
          <a:p>
            <a:pPr>
              <a:buClr>
                <a:schemeClr val="tx2"/>
              </a:buClr>
            </a:pPr>
            <a:endParaRPr lang="en-IE" sz="4000" dirty="0"/>
          </a:p>
          <a:p>
            <a:pPr>
              <a:buClr>
                <a:schemeClr val="tx2"/>
              </a:buClr>
            </a:pPr>
            <a:r>
              <a:rPr lang="en-IE" sz="4000" b="0" dirty="0"/>
              <a:t>If asked to provide feedback </a:t>
            </a:r>
          </a:p>
          <a:p>
            <a:pPr marL="1219347" lvl="1" indent="-609676">
              <a:buClr>
                <a:schemeClr val="tx2"/>
              </a:buClr>
            </a:pPr>
            <a:r>
              <a:rPr lang="en-IE" sz="4000" b="0" dirty="0"/>
              <a:t>Read the entire document before giving the feedback</a:t>
            </a:r>
          </a:p>
          <a:p>
            <a:pPr marL="1219347" lvl="1" indent="-609676">
              <a:buClr>
                <a:schemeClr val="tx2"/>
              </a:buClr>
            </a:pPr>
            <a:r>
              <a:rPr lang="en-IE" sz="4000" b="0" dirty="0"/>
              <a:t>Highlight strengths </a:t>
            </a:r>
          </a:p>
          <a:p>
            <a:pPr marL="1219347" lvl="1" indent="-609676">
              <a:buClr>
                <a:schemeClr val="tx2"/>
              </a:buClr>
            </a:pPr>
            <a:r>
              <a:rPr lang="en-IE" sz="4000" b="0" dirty="0"/>
              <a:t>Offer constructive suggestions </a:t>
            </a:r>
          </a:p>
          <a:p>
            <a:pPr marL="1219347" lvl="1" indent="-609676">
              <a:buClr>
                <a:schemeClr val="tx2"/>
              </a:buClr>
            </a:pPr>
            <a:r>
              <a:rPr lang="en-IE" sz="4000" b="0" dirty="0"/>
              <a:t>Keep your comments clear and relevant </a:t>
            </a:r>
          </a:p>
          <a:p>
            <a:endParaRPr lang="en-IE" sz="4000" dirty="0"/>
          </a:p>
        </p:txBody>
      </p:sp>
      <p:pic>
        <p:nvPicPr>
          <p:cNvPr id="7" name="Picture 6">
            <a:extLst>
              <a:ext uri="{FF2B5EF4-FFF2-40B4-BE49-F238E27FC236}">
                <a16:creationId xmlns:a16="http://schemas.microsoft.com/office/drawing/2014/main" id="{588A189B-604D-4F6C-BAA6-FD1067F00C0E}"/>
              </a:ext>
            </a:extLst>
          </p:cNvPr>
          <p:cNvPicPr>
            <a:picLocks noChangeAspect="1"/>
          </p:cNvPicPr>
          <p:nvPr/>
        </p:nvPicPr>
        <p:blipFill>
          <a:blip r:embed="rId3"/>
          <a:stretch>
            <a:fillRect/>
          </a:stretch>
        </p:blipFill>
        <p:spPr>
          <a:xfrm>
            <a:off x="12658190" y="4635682"/>
            <a:ext cx="2161671" cy="2355780"/>
          </a:xfrm>
          <a:prstGeom prst="rect">
            <a:avLst/>
          </a:prstGeom>
        </p:spPr>
      </p:pic>
      <p:pic>
        <p:nvPicPr>
          <p:cNvPr id="6" name="Picture 5">
            <a:extLst>
              <a:ext uri="{FF2B5EF4-FFF2-40B4-BE49-F238E27FC236}">
                <a16:creationId xmlns:a16="http://schemas.microsoft.com/office/drawing/2014/main" id="{57A8976D-7F3C-42F0-A96C-30F2959EE908}"/>
              </a:ext>
            </a:extLst>
          </p:cNvPr>
          <p:cNvPicPr>
            <a:picLocks noChangeAspect="1"/>
          </p:cNvPicPr>
          <p:nvPr/>
        </p:nvPicPr>
        <p:blipFill>
          <a:blip r:embed="rId4"/>
          <a:stretch>
            <a:fillRect/>
          </a:stretch>
        </p:blipFill>
        <p:spPr>
          <a:xfrm>
            <a:off x="5826380" y="7744903"/>
            <a:ext cx="4097410" cy="2130653"/>
          </a:xfrm>
          <a:prstGeom prst="rect">
            <a:avLst/>
          </a:prstGeom>
        </p:spPr>
      </p:pic>
    </p:spTree>
    <p:extLst>
      <p:ext uri="{BB962C8B-B14F-4D97-AF65-F5344CB8AC3E}">
        <p14:creationId xmlns:p14="http://schemas.microsoft.com/office/powerpoint/2010/main" val="376662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5C47-DA2D-BB41-A8DD-2A0ED04A5695}"/>
              </a:ext>
            </a:extLst>
          </p:cNvPr>
          <p:cNvSpPr>
            <a:spLocks noGrp="1"/>
          </p:cNvSpPr>
          <p:nvPr>
            <p:ph type="title"/>
          </p:nvPr>
        </p:nvSpPr>
        <p:spPr>
          <a:xfrm>
            <a:off x="864000" y="702525"/>
            <a:ext cx="14022170" cy="1042950"/>
          </a:xfrm>
        </p:spPr>
        <p:txBody>
          <a:bodyPr/>
          <a:lstStyle/>
          <a:p>
            <a:r>
              <a:rPr lang="en-US" b="1" dirty="0"/>
              <a:t> Engaging with UL</a:t>
            </a:r>
          </a:p>
        </p:txBody>
      </p:sp>
      <p:sp>
        <p:nvSpPr>
          <p:cNvPr id="3" name="Content Placeholder 2">
            <a:extLst>
              <a:ext uri="{FF2B5EF4-FFF2-40B4-BE49-F238E27FC236}">
                <a16:creationId xmlns:a16="http://schemas.microsoft.com/office/drawing/2014/main" id="{9516A6F4-0CFF-47A2-9541-BA8FF8FD76D0}"/>
              </a:ext>
            </a:extLst>
          </p:cNvPr>
          <p:cNvSpPr>
            <a:spLocks noGrp="1"/>
          </p:cNvSpPr>
          <p:nvPr>
            <p:ph idx="1"/>
          </p:nvPr>
        </p:nvSpPr>
        <p:spPr>
          <a:xfrm>
            <a:off x="864000" y="1803381"/>
            <a:ext cx="14022170" cy="4772588"/>
          </a:xfrm>
        </p:spPr>
        <p:txBody>
          <a:bodyPr/>
          <a:lstStyle/>
          <a:p>
            <a:r>
              <a:rPr lang="en-IE" sz="3600" dirty="0"/>
              <a:t>Feeling connected to the UL community and being aware that ‘we’re all in this together’ can go a long way to help decrease the frustrations of learning remotely. </a:t>
            </a:r>
          </a:p>
          <a:p>
            <a:r>
              <a:rPr lang="en-IE" sz="3600" dirty="0"/>
              <a:t>You might also find it beneficial to share your own frustrations as well as positive experiences about learning online with your fellow students. </a:t>
            </a:r>
          </a:p>
          <a:p>
            <a:endParaRPr lang="en-IE" sz="3600" dirty="0"/>
          </a:p>
          <a:p>
            <a:pPr marL="0" indent="0">
              <a:buNone/>
            </a:pPr>
            <a:r>
              <a:rPr lang="en-IE" sz="3600" b="1" dirty="0"/>
              <a:t>Frustrations?</a:t>
            </a:r>
          </a:p>
          <a:p>
            <a:pPr marL="0" indent="0">
              <a:buNone/>
            </a:pPr>
            <a:endParaRPr lang="en-IE" sz="3600" b="1" dirty="0"/>
          </a:p>
          <a:p>
            <a:pPr marL="0" indent="0">
              <a:buNone/>
            </a:pPr>
            <a:r>
              <a:rPr lang="en-IE" sz="3600" b="1" dirty="0"/>
              <a:t>Positive experiences?</a:t>
            </a:r>
          </a:p>
          <a:p>
            <a:pPr marL="0" indent="0">
              <a:buNone/>
            </a:pPr>
            <a:endParaRPr lang="en-IE" sz="3600" b="1" dirty="0"/>
          </a:p>
          <a:p>
            <a:pPr marL="0" indent="0">
              <a:buNone/>
            </a:pPr>
            <a:r>
              <a:rPr lang="en-IE" sz="3600" i="1" dirty="0"/>
              <a:t>Post in the chat or come on the mic.</a:t>
            </a:r>
          </a:p>
          <a:p>
            <a:pPr marL="0" indent="0">
              <a:buNone/>
            </a:pPr>
            <a:endParaRPr lang="en-IE" sz="3600" i="1" dirty="0"/>
          </a:p>
        </p:txBody>
      </p:sp>
      <p:pic>
        <p:nvPicPr>
          <p:cNvPr id="6" name="Picture 5">
            <a:extLst>
              <a:ext uri="{FF2B5EF4-FFF2-40B4-BE49-F238E27FC236}">
                <a16:creationId xmlns:a16="http://schemas.microsoft.com/office/drawing/2014/main" id="{7C1C62C5-E669-4700-885A-F8D68695AC81}"/>
              </a:ext>
            </a:extLst>
          </p:cNvPr>
          <p:cNvPicPr>
            <a:picLocks noChangeAspect="1"/>
          </p:cNvPicPr>
          <p:nvPr/>
        </p:nvPicPr>
        <p:blipFill>
          <a:blip r:embed="rId3"/>
          <a:stretch>
            <a:fillRect/>
          </a:stretch>
        </p:blipFill>
        <p:spPr>
          <a:xfrm>
            <a:off x="8832715" y="4847574"/>
            <a:ext cx="5903213" cy="3935476"/>
          </a:xfrm>
          <a:prstGeom prst="rect">
            <a:avLst/>
          </a:prstGeom>
        </p:spPr>
      </p:pic>
    </p:spTree>
    <p:extLst>
      <p:ext uri="{BB962C8B-B14F-4D97-AF65-F5344CB8AC3E}">
        <p14:creationId xmlns:p14="http://schemas.microsoft.com/office/powerpoint/2010/main" val="1146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3F7C5-C8C4-488C-8CDA-5E8F4A9977D3}"/>
              </a:ext>
            </a:extLst>
          </p:cNvPr>
          <p:cNvSpPr>
            <a:spLocks noGrp="1"/>
          </p:cNvSpPr>
          <p:nvPr>
            <p:ph type="title"/>
          </p:nvPr>
        </p:nvSpPr>
        <p:spPr/>
        <p:txBody>
          <a:bodyPr/>
          <a:lstStyle/>
          <a:p>
            <a:r>
              <a:rPr lang="en-IE" b="1" dirty="0"/>
              <a:t>Organising and Working in Study Groups</a:t>
            </a:r>
            <a:br>
              <a:rPr lang="en-IE" b="1" dirty="0"/>
            </a:br>
            <a:endParaRPr lang="en-IE" b="1" dirty="0"/>
          </a:p>
        </p:txBody>
      </p:sp>
      <p:sp>
        <p:nvSpPr>
          <p:cNvPr id="3" name="Text Placeholder 2">
            <a:extLst>
              <a:ext uri="{FF2B5EF4-FFF2-40B4-BE49-F238E27FC236}">
                <a16:creationId xmlns:a16="http://schemas.microsoft.com/office/drawing/2014/main" id="{2D5896D5-1135-4870-A64A-E9E8C04FEB5B}"/>
              </a:ext>
            </a:extLst>
          </p:cNvPr>
          <p:cNvSpPr>
            <a:spLocks noGrp="1"/>
          </p:cNvSpPr>
          <p:nvPr>
            <p:ph type="body" sz="quarter" idx="10"/>
          </p:nvPr>
        </p:nvSpPr>
        <p:spPr>
          <a:xfrm>
            <a:off x="863999" y="2298778"/>
            <a:ext cx="9615209" cy="5984529"/>
          </a:xfrm>
        </p:spPr>
        <p:txBody>
          <a:bodyPr/>
          <a:lstStyle/>
          <a:p>
            <a:r>
              <a:rPr lang="en-IE" sz="3200" b="1" dirty="0"/>
              <a:t>Study groups can enable you to:</a:t>
            </a:r>
          </a:p>
          <a:p>
            <a:pPr lvl="1"/>
            <a:r>
              <a:rPr lang="en-IE" sz="3200" dirty="0"/>
              <a:t>Discuss your views about the course and listen to other insights and understandings.</a:t>
            </a:r>
          </a:p>
          <a:p>
            <a:pPr lvl="1"/>
            <a:r>
              <a:rPr lang="en-IE" sz="3200" dirty="0"/>
              <a:t>Discuss learning approaches and strategies which can deepen your learning.</a:t>
            </a:r>
          </a:p>
          <a:p>
            <a:pPr lvl="1"/>
            <a:r>
              <a:rPr lang="en-IE" sz="3200" dirty="0"/>
              <a:t>Provides opportunities to explain and get feedback on concepts and ideas. </a:t>
            </a:r>
          </a:p>
          <a:p>
            <a:pPr lvl="1"/>
            <a:r>
              <a:rPr lang="en-IE" sz="3200" dirty="0"/>
              <a:t>Gives the opportunity to practice important teamwork skills.</a:t>
            </a:r>
          </a:p>
          <a:p>
            <a:pPr lvl="1"/>
            <a:r>
              <a:rPr lang="en-IE" sz="3200" dirty="0"/>
              <a:t>Helps avoid procrastination.</a:t>
            </a:r>
          </a:p>
          <a:p>
            <a:pPr lvl="1"/>
            <a:r>
              <a:rPr lang="en-IE" sz="3200" dirty="0"/>
              <a:t>Helps you stay motivated</a:t>
            </a:r>
          </a:p>
        </p:txBody>
      </p:sp>
      <p:grpSp>
        <p:nvGrpSpPr>
          <p:cNvPr id="7" name="Group 6">
            <a:extLst>
              <a:ext uri="{FF2B5EF4-FFF2-40B4-BE49-F238E27FC236}">
                <a16:creationId xmlns:a16="http://schemas.microsoft.com/office/drawing/2014/main" id="{139985AB-63C6-43FE-9F2A-0AC5C63FEE9A}"/>
              </a:ext>
            </a:extLst>
          </p:cNvPr>
          <p:cNvGrpSpPr/>
          <p:nvPr/>
        </p:nvGrpSpPr>
        <p:grpSpPr>
          <a:xfrm>
            <a:off x="10871200" y="2571828"/>
            <a:ext cx="6731000" cy="4870372"/>
            <a:chOff x="9271000" y="2571828"/>
            <a:chExt cx="6731000" cy="4870372"/>
          </a:xfrm>
        </p:grpSpPr>
        <p:pic>
          <p:nvPicPr>
            <p:cNvPr id="5" name="Picture 4">
              <a:hlinkClick r:id="rId3"/>
              <a:extLst>
                <a:ext uri="{FF2B5EF4-FFF2-40B4-BE49-F238E27FC236}">
                  <a16:creationId xmlns:a16="http://schemas.microsoft.com/office/drawing/2014/main" id="{6E94128B-52EB-4835-9AAA-010B49D51459}"/>
                </a:ext>
              </a:extLst>
            </p:cNvPr>
            <p:cNvPicPr>
              <a:picLocks noChangeAspect="1"/>
            </p:cNvPicPr>
            <p:nvPr/>
          </p:nvPicPr>
          <p:blipFill>
            <a:blip r:embed="rId4"/>
            <a:stretch>
              <a:fillRect/>
            </a:stretch>
          </p:blipFill>
          <p:spPr>
            <a:xfrm>
              <a:off x="9271000" y="3019028"/>
              <a:ext cx="6339009" cy="4120356"/>
            </a:xfrm>
            <a:prstGeom prst="rect">
              <a:avLst/>
            </a:prstGeom>
          </p:spPr>
        </p:pic>
        <p:sp>
          <p:nvSpPr>
            <p:cNvPr id="6" name="Rectangle 5">
              <a:extLst>
                <a:ext uri="{FF2B5EF4-FFF2-40B4-BE49-F238E27FC236}">
                  <a16:creationId xmlns:a16="http://schemas.microsoft.com/office/drawing/2014/main" id="{C9FCF648-E7A1-4A1E-B425-5CE7E94C5F65}"/>
                </a:ext>
              </a:extLst>
            </p:cNvPr>
            <p:cNvSpPr/>
            <p:nvPr/>
          </p:nvSpPr>
          <p:spPr>
            <a:xfrm>
              <a:off x="14046200" y="2571828"/>
              <a:ext cx="1955800" cy="4870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280547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433F-3400-4AB8-AD5C-FA6C851FB3C4}"/>
              </a:ext>
            </a:extLst>
          </p:cNvPr>
          <p:cNvSpPr>
            <a:spLocks noGrp="1"/>
          </p:cNvSpPr>
          <p:nvPr>
            <p:ph type="title"/>
          </p:nvPr>
        </p:nvSpPr>
        <p:spPr>
          <a:xfrm>
            <a:off x="864000" y="842844"/>
            <a:ext cx="14022170" cy="1042950"/>
          </a:xfrm>
        </p:spPr>
        <p:txBody>
          <a:bodyPr/>
          <a:lstStyle/>
          <a:p>
            <a:r>
              <a:rPr lang="en-IE" b="1" dirty="0"/>
              <a:t>Online study groups</a:t>
            </a:r>
          </a:p>
        </p:txBody>
      </p:sp>
      <p:sp>
        <p:nvSpPr>
          <p:cNvPr id="3" name="Text Placeholder 2">
            <a:extLst>
              <a:ext uri="{FF2B5EF4-FFF2-40B4-BE49-F238E27FC236}">
                <a16:creationId xmlns:a16="http://schemas.microsoft.com/office/drawing/2014/main" id="{95C49E1F-BB10-402B-A006-4A3D0983FB8C}"/>
              </a:ext>
            </a:extLst>
          </p:cNvPr>
          <p:cNvSpPr>
            <a:spLocks noGrp="1"/>
          </p:cNvSpPr>
          <p:nvPr>
            <p:ph type="body" sz="quarter" idx="10"/>
          </p:nvPr>
        </p:nvSpPr>
        <p:spPr>
          <a:xfrm>
            <a:off x="1073483" y="1895927"/>
            <a:ext cx="13040324" cy="5984529"/>
          </a:xfrm>
        </p:spPr>
        <p:txBody>
          <a:bodyPr/>
          <a:lstStyle/>
          <a:p>
            <a:r>
              <a:rPr lang="en-IE" sz="3600" dirty="0"/>
              <a:t>Groups of 3-4 students is a good size.</a:t>
            </a:r>
          </a:p>
          <a:p>
            <a:r>
              <a:rPr lang="en-IE" sz="3600" dirty="0"/>
              <a:t>Groups of students from the same course focus learning.</a:t>
            </a:r>
          </a:p>
          <a:p>
            <a:r>
              <a:rPr lang="en-IE" sz="3600" dirty="0"/>
              <a:t>And/or work with students from different courses to provide different perspectives Choose a virtual meeting place that is accessible to all members.</a:t>
            </a:r>
          </a:p>
          <a:p>
            <a:r>
              <a:rPr lang="en-IE" sz="3600" dirty="0"/>
              <a:t>Agree on a schedule. </a:t>
            </a:r>
          </a:p>
          <a:p>
            <a:r>
              <a:rPr lang="en-IE" sz="3600" dirty="0"/>
              <a:t>Decide on an agenda in advance of each meeting.</a:t>
            </a:r>
          </a:p>
        </p:txBody>
      </p:sp>
      <p:pic>
        <p:nvPicPr>
          <p:cNvPr id="7" name="Picture 6">
            <a:hlinkClick r:id="rId3"/>
            <a:extLst>
              <a:ext uri="{FF2B5EF4-FFF2-40B4-BE49-F238E27FC236}">
                <a16:creationId xmlns:a16="http://schemas.microsoft.com/office/drawing/2014/main" id="{C869CD3D-48E9-4549-8405-78A8CE8D60B8}"/>
              </a:ext>
            </a:extLst>
          </p:cNvPr>
          <p:cNvPicPr>
            <a:picLocks noChangeAspect="1"/>
          </p:cNvPicPr>
          <p:nvPr/>
        </p:nvPicPr>
        <p:blipFill>
          <a:blip r:embed="rId4"/>
          <a:stretch>
            <a:fillRect/>
          </a:stretch>
        </p:blipFill>
        <p:spPr>
          <a:xfrm>
            <a:off x="4354685" y="6352513"/>
            <a:ext cx="6477920" cy="3238960"/>
          </a:xfrm>
          <a:prstGeom prst="rect">
            <a:avLst/>
          </a:prstGeom>
        </p:spPr>
      </p:pic>
    </p:spTree>
    <p:extLst>
      <p:ext uri="{BB962C8B-B14F-4D97-AF65-F5344CB8AC3E}">
        <p14:creationId xmlns:p14="http://schemas.microsoft.com/office/powerpoint/2010/main" val="70846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99DB4-B2F6-4A55-AB67-783AFC90DCAF}"/>
              </a:ext>
            </a:extLst>
          </p:cNvPr>
          <p:cNvSpPr>
            <a:spLocks noGrp="1"/>
          </p:cNvSpPr>
          <p:nvPr>
            <p:ph type="title"/>
          </p:nvPr>
        </p:nvSpPr>
        <p:spPr>
          <a:xfrm>
            <a:off x="864000" y="640106"/>
            <a:ext cx="14022170" cy="1042950"/>
          </a:xfrm>
        </p:spPr>
        <p:txBody>
          <a:bodyPr/>
          <a:lstStyle/>
          <a:p>
            <a:r>
              <a:rPr lang="en-IE" b="1" dirty="0"/>
              <a:t>In your online study group, you can</a:t>
            </a:r>
            <a:br>
              <a:rPr lang="en-IE" b="1" dirty="0"/>
            </a:br>
            <a:endParaRPr lang="en-IE" b="1" dirty="0"/>
          </a:p>
        </p:txBody>
      </p:sp>
      <p:sp>
        <p:nvSpPr>
          <p:cNvPr id="3" name="Text Placeholder 2">
            <a:extLst>
              <a:ext uri="{FF2B5EF4-FFF2-40B4-BE49-F238E27FC236}">
                <a16:creationId xmlns:a16="http://schemas.microsoft.com/office/drawing/2014/main" id="{FC14B5D3-5739-450E-A55C-C94DEC0BDBBF}"/>
              </a:ext>
            </a:extLst>
          </p:cNvPr>
          <p:cNvSpPr>
            <a:spLocks noGrp="1"/>
          </p:cNvSpPr>
          <p:nvPr>
            <p:ph type="body" sz="quarter" idx="10"/>
          </p:nvPr>
        </p:nvSpPr>
        <p:spPr>
          <a:xfrm>
            <a:off x="864000" y="1599861"/>
            <a:ext cx="11684681" cy="5984529"/>
          </a:xfrm>
        </p:spPr>
        <p:txBody>
          <a:bodyPr/>
          <a:lstStyle/>
          <a:p>
            <a:r>
              <a:rPr lang="en-IE" sz="3600" dirty="0"/>
              <a:t>Compare lecture notes or handouts as guides for discussion topics.</a:t>
            </a:r>
          </a:p>
          <a:p>
            <a:r>
              <a:rPr lang="en-IE" sz="3600" dirty="0"/>
              <a:t>Discuss concepts and brainstorm assignment ideas. </a:t>
            </a:r>
          </a:p>
          <a:p>
            <a:r>
              <a:rPr lang="en-IE" sz="3600" dirty="0"/>
              <a:t>Ask questions and compare notes. </a:t>
            </a:r>
          </a:p>
          <a:p>
            <a:r>
              <a:rPr lang="en-IE" sz="3600" dirty="0"/>
              <a:t>Share reading - divide, summarise, then discuss.</a:t>
            </a:r>
          </a:p>
          <a:p>
            <a:r>
              <a:rPr lang="en-IE" sz="3600" dirty="0"/>
              <a:t>Create summary sheets or mind maps for future study aids.</a:t>
            </a:r>
          </a:p>
          <a:p>
            <a:r>
              <a:rPr lang="en-IE" sz="3600" dirty="0"/>
              <a:t>Work through set problems. </a:t>
            </a:r>
          </a:p>
          <a:p>
            <a:r>
              <a:rPr lang="en-IE" sz="3600" dirty="0"/>
              <a:t>Get feedback on practice runs of presentations.</a:t>
            </a:r>
          </a:p>
          <a:p>
            <a:r>
              <a:rPr lang="en-IE" sz="3600" dirty="0"/>
              <a:t>Compare feedback received from tutor/lecturer on assignments. </a:t>
            </a:r>
          </a:p>
          <a:p>
            <a:r>
              <a:rPr lang="en-IE" sz="3600" dirty="0"/>
              <a:t>Revise and answer past exam questions. Create practice exams for each other</a:t>
            </a:r>
          </a:p>
        </p:txBody>
      </p:sp>
      <p:pic>
        <p:nvPicPr>
          <p:cNvPr id="7" name="Picture 6">
            <a:extLst>
              <a:ext uri="{FF2B5EF4-FFF2-40B4-BE49-F238E27FC236}">
                <a16:creationId xmlns:a16="http://schemas.microsoft.com/office/drawing/2014/main" id="{9A9709C7-CC25-426B-8175-7FE503CBAEF3}"/>
              </a:ext>
            </a:extLst>
          </p:cNvPr>
          <p:cNvPicPr>
            <a:picLocks noChangeAspect="1"/>
          </p:cNvPicPr>
          <p:nvPr/>
        </p:nvPicPr>
        <p:blipFill>
          <a:blip r:embed="rId3"/>
          <a:stretch>
            <a:fillRect/>
          </a:stretch>
        </p:blipFill>
        <p:spPr>
          <a:xfrm>
            <a:off x="12548681" y="1599861"/>
            <a:ext cx="3143225" cy="2357419"/>
          </a:xfrm>
          <a:prstGeom prst="rect">
            <a:avLst/>
          </a:prstGeom>
        </p:spPr>
      </p:pic>
    </p:spTree>
    <p:extLst>
      <p:ext uri="{BB962C8B-B14F-4D97-AF65-F5344CB8AC3E}">
        <p14:creationId xmlns:p14="http://schemas.microsoft.com/office/powerpoint/2010/main" val="377579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2996-A63E-4DB3-8A19-172FA2978E89}"/>
              </a:ext>
            </a:extLst>
          </p:cNvPr>
          <p:cNvSpPr>
            <a:spLocks noGrp="1"/>
          </p:cNvSpPr>
          <p:nvPr>
            <p:ph type="title"/>
          </p:nvPr>
        </p:nvSpPr>
        <p:spPr>
          <a:xfrm>
            <a:off x="864000" y="893260"/>
            <a:ext cx="14022170" cy="1042950"/>
          </a:xfrm>
        </p:spPr>
        <p:txBody>
          <a:bodyPr/>
          <a:lstStyle/>
          <a:p>
            <a:r>
              <a:rPr lang="en-IE" b="1" dirty="0"/>
              <a:t>Guidelines for successful study groups</a:t>
            </a:r>
          </a:p>
        </p:txBody>
      </p:sp>
      <p:sp>
        <p:nvSpPr>
          <p:cNvPr id="3" name="Text Placeholder 2">
            <a:extLst>
              <a:ext uri="{FF2B5EF4-FFF2-40B4-BE49-F238E27FC236}">
                <a16:creationId xmlns:a16="http://schemas.microsoft.com/office/drawing/2014/main" id="{12A8E659-0605-425B-B6D1-665E15DD5D7E}"/>
              </a:ext>
            </a:extLst>
          </p:cNvPr>
          <p:cNvSpPr>
            <a:spLocks noGrp="1"/>
          </p:cNvSpPr>
          <p:nvPr>
            <p:ph type="body" sz="quarter" idx="10"/>
          </p:nvPr>
        </p:nvSpPr>
        <p:spPr>
          <a:xfrm>
            <a:off x="1168672" y="2086941"/>
            <a:ext cx="11380009" cy="5984529"/>
          </a:xfrm>
        </p:spPr>
        <p:txBody>
          <a:bodyPr/>
          <a:lstStyle/>
          <a:p>
            <a:r>
              <a:rPr lang="en-IE" sz="3600" dirty="0"/>
              <a:t>Take time to organise and define expectations. </a:t>
            </a:r>
          </a:p>
          <a:p>
            <a:r>
              <a:rPr lang="en-IE" sz="3600" dirty="0"/>
              <a:t>Use agendas and have a leader.</a:t>
            </a:r>
          </a:p>
          <a:p>
            <a:r>
              <a:rPr lang="en-IE" sz="3600" dirty="0"/>
              <a:t>Ensure group members come prepared with notes and discussion points.</a:t>
            </a:r>
          </a:p>
          <a:p>
            <a:r>
              <a:rPr lang="en-IE" sz="3600" dirty="0"/>
              <a:t>Listen, pay attention and try to understand viewpoints. </a:t>
            </a:r>
          </a:p>
          <a:p>
            <a:r>
              <a:rPr lang="en-IE" sz="3600" dirty="0"/>
              <a:t>Deal with any concerns early to avoid frustrations.</a:t>
            </a:r>
          </a:p>
          <a:p>
            <a:r>
              <a:rPr lang="en-IE" sz="3600" dirty="0"/>
              <a:t>If the group is not working, adapt, seek help or consider dropping it.</a:t>
            </a:r>
          </a:p>
          <a:p>
            <a:r>
              <a:rPr lang="en-IE" sz="3600" dirty="0"/>
              <a:t>Remember, study groups may not suit all learning styles.</a:t>
            </a:r>
          </a:p>
          <a:p>
            <a:pPr marL="0" indent="0">
              <a:buNone/>
            </a:pPr>
            <a:endParaRPr lang="en-IE" dirty="0"/>
          </a:p>
        </p:txBody>
      </p:sp>
      <p:pic>
        <p:nvPicPr>
          <p:cNvPr id="6" name="Picture 5">
            <a:extLst>
              <a:ext uri="{FF2B5EF4-FFF2-40B4-BE49-F238E27FC236}">
                <a16:creationId xmlns:a16="http://schemas.microsoft.com/office/drawing/2014/main" id="{43CB1B3B-AF0E-4060-A684-05A7347F7A77}"/>
              </a:ext>
            </a:extLst>
          </p:cNvPr>
          <p:cNvPicPr>
            <a:picLocks noChangeAspect="1"/>
          </p:cNvPicPr>
          <p:nvPr/>
        </p:nvPicPr>
        <p:blipFill>
          <a:blip r:embed="rId3"/>
          <a:stretch>
            <a:fillRect/>
          </a:stretch>
        </p:blipFill>
        <p:spPr>
          <a:xfrm>
            <a:off x="12548681" y="1599861"/>
            <a:ext cx="3143225" cy="2357419"/>
          </a:xfrm>
          <a:prstGeom prst="rect">
            <a:avLst/>
          </a:prstGeom>
        </p:spPr>
      </p:pic>
    </p:spTree>
    <p:extLst>
      <p:ext uri="{BB962C8B-B14F-4D97-AF65-F5344CB8AC3E}">
        <p14:creationId xmlns:p14="http://schemas.microsoft.com/office/powerpoint/2010/main" val="213647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E0C19-B9F6-4F3A-9F28-EF859C6504CF}"/>
              </a:ext>
            </a:extLst>
          </p:cNvPr>
          <p:cNvSpPr>
            <a:spLocks noGrp="1"/>
          </p:cNvSpPr>
          <p:nvPr>
            <p:ph type="title"/>
          </p:nvPr>
        </p:nvSpPr>
        <p:spPr/>
        <p:txBody>
          <a:bodyPr/>
          <a:lstStyle/>
          <a:p>
            <a:r>
              <a:rPr lang="en-IE" b="1" dirty="0"/>
              <a:t>Recap &amp; Summary</a:t>
            </a:r>
          </a:p>
        </p:txBody>
      </p:sp>
      <p:sp>
        <p:nvSpPr>
          <p:cNvPr id="3" name="Content Placeholder 2">
            <a:extLst>
              <a:ext uri="{FF2B5EF4-FFF2-40B4-BE49-F238E27FC236}">
                <a16:creationId xmlns:a16="http://schemas.microsoft.com/office/drawing/2014/main" id="{E52C5F31-71DD-43CC-9FC9-FB6ACD55A58E}"/>
              </a:ext>
            </a:extLst>
          </p:cNvPr>
          <p:cNvSpPr>
            <a:spLocks noGrp="1"/>
          </p:cNvSpPr>
          <p:nvPr>
            <p:ph idx="1"/>
          </p:nvPr>
        </p:nvSpPr>
        <p:spPr>
          <a:xfrm>
            <a:off x="864000" y="2412000"/>
            <a:ext cx="9317767" cy="4772588"/>
          </a:xfrm>
        </p:spPr>
        <p:txBody>
          <a:bodyPr/>
          <a:lstStyle/>
          <a:p>
            <a:r>
              <a:rPr lang="en-IE" sz="3600" dirty="0"/>
              <a:t>Knowing how to communicate with others when learning online. </a:t>
            </a:r>
          </a:p>
          <a:p>
            <a:r>
              <a:rPr lang="en-IE" sz="3600" dirty="0"/>
              <a:t>how to develop a learning community.</a:t>
            </a:r>
          </a:p>
          <a:p>
            <a:r>
              <a:rPr lang="en-IE" sz="3600" dirty="0"/>
              <a:t>how you can expect to communicate with teaching staff and fellow students. </a:t>
            </a:r>
          </a:p>
          <a:p>
            <a:r>
              <a:rPr lang="en-IE" sz="3600" dirty="0"/>
              <a:t>how to organise online study groups and why they can enrich your learning experience. </a:t>
            </a:r>
          </a:p>
        </p:txBody>
      </p:sp>
      <p:pic>
        <p:nvPicPr>
          <p:cNvPr id="5" name="Picture 4">
            <a:extLst>
              <a:ext uri="{FF2B5EF4-FFF2-40B4-BE49-F238E27FC236}">
                <a16:creationId xmlns:a16="http://schemas.microsoft.com/office/drawing/2014/main" id="{AA37CF9F-76AA-4963-917F-9DFA3C6A8ABC}"/>
              </a:ext>
            </a:extLst>
          </p:cNvPr>
          <p:cNvPicPr>
            <a:picLocks noChangeAspect="1"/>
          </p:cNvPicPr>
          <p:nvPr/>
        </p:nvPicPr>
        <p:blipFill>
          <a:blip r:embed="rId3"/>
          <a:stretch>
            <a:fillRect/>
          </a:stretch>
        </p:blipFill>
        <p:spPr>
          <a:xfrm>
            <a:off x="10181767" y="2878654"/>
            <a:ext cx="5211821" cy="3839279"/>
          </a:xfrm>
          <a:prstGeom prst="rect">
            <a:avLst/>
          </a:prstGeom>
        </p:spPr>
      </p:pic>
    </p:spTree>
    <p:extLst>
      <p:ext uri="{BB962C8B-B14F-4D97-AF65-F5344CB8AC3E}">
        <p14:creationId xmlns:p14="http://schemas.microsoft.com/office/powerpoint/2010/main" val="373719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able, board, wooden&#10;&#10;Description automatically generated">
            <a:extLst>
              <a:ext uri="{FF2B5EF4-FFF2-40B4-BE49-F238E27FC236}">
                <a16:creationId xmlns:a16="http://schemas.microsoft.com/office/drawing/2014/main" id="{F98906D6-C052-4442-A657-CF3FA1E533D7}"/>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6391"/>
          <a:stretch/>
        </p:blipFill>
        <p:spPr>
          <a:xfrm>
            <a:off x="811040" y="506769"/>
            <a:ext cx="14635526" cy="9144884"/>
          </a:xfrm>
          <a:prstGeom prst="rect">
            <a:avLst/>
          </a:prstGeom>
        </p:spPr>
      </p:pic>
      <p:sp>
        <p:nvSpPr>
          <p:cNvPr id="2" name="Title 1">
            <a:extLst>
              <a:ext uri="{FF2B5EF4-FFF2-40B4-BE49-F238E27FC236}">
                <a16:creationId xmlns:a16="http://schemas.microsoft.com/office/drawing/2014/main" id="{CE0807E9-1887-45E2-A429-FDD16E034E4B}"/>
              </a:ext>
            </a:extLst>
          </p:cNvPr>
          <p:cNvSpPr>
            <a:spLocks noGrp="1"/>
          </p:cNvSpPr>
          <p:nvPr>
            <p:ph type="title"/>
          </p:nvPr>
        </p:nvSpPr>
        <p:spPr>
          <a:xfrm>
            <a:off x="3696710" y="7363641"/>
            <a:ext cx="13457839" cy="993212"/>
          </a:xfrm>
        </p:spPr>
        <p:txBody>
          <a:bodyPr vert="horz" lIns="82317" tIns="41159" rIns="82317" bIns="41159" rtlCol="0" anchor="ctr">
            <a:normAutofit/>
          </a:bodyP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pPr algn="ctr" defTabSz="823184"/>
            <a:r>
              <a:rPr lang="en-US" sz="4801" b="1" dirty="0">
                <a:solidFill>
                  <a:schemeClr val="bg1"/>
                </a:solidFill>
                <a:latin typeface="Avenir Next LT Pro" panose="020B0504020202020204" pitchFamily="34" charset="0"/>
              </a:rPr>
              <a:t>Where from here? </a:t>
            </a:r>
          </a:p>
        </p:txBody>
      </p:sp>
      <p:sp>
        <p:nvSpPr>
          <p:cNvPr id="7" name="TextBox 6">
            <a:extLst>
              <a:ext uri="{FF2B5EF4-FFF2-40B4-BE49-F238E27FC236}">
                <a16:creationId xmlns:a16="http://schemas.microsoft.com/office/drawing/2014/main" id="{C40C56E7-25F7-40A4-9C3E-DF3C9C0450FE}"/>
              </a:ext>
            </a:extLst>
          </p:cNvPr>
          <p:cNvSpPr txBox="1"/>
          <p:nvPr/>
        </p:nvSpPr>
        <p:spPr>
          <a:xfrm>
            <a:off x="13369701" y="9471558"/>
            <a:ext cx="2076865" cy="286489"/>
          </a:xfrm>
          <a:prstGeom prst="rect">
            <a:avLst/>
          </a:prstGeom>
          <a:solidFill>
            <a:srgbClr val="000000"/>
          </a:solidFill>
        </p:spPr>
        <p:txBody>
          <a:bodyPr wrap="square" rtlCol="0">
            <a:spAutoFit/>
          </a:bodyP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pPr algn="r">
              <a:spcAft>
                <a:spcPts val="540"/>
              </a:spcAft>
            </a:pPr>
            <a:r>
              <a:rPr lang="en-IE" sz="631">
                <a:solidFill>
                  <a:srgbClr val="FFFFFF"/>
                </a:solidFill>
                <a:hlinkClick r:id="rId3" tooltip="https://boffosocko.com/about/supporting/">
                  <a:extLst>
                    <a:ext uri="{A12FA001-AC4F-418D-AE19-62706E023703}">
                      <ahyp:hlinkClr xmlns:ahyp="http://schemas.microsoft.com/office/drawing/2018/hyperlinkcolor" val="tx"/>
                    </a:ext>
                  </a:extLst>
                </a:hlinkClick>
              </a:rPr>
              <a:t>This Photo</a:t>
            </a:r>
            <a:r>
              <a:rPr lang="en-IE" sz="631">
                <a:solidFill>
                  <a:srgbClr val="FFFFFF"/>
                </a:solidFill>
              </a:rPr>
              <a:t> by Unknown Author is licensed under </a:t>
            </a:r>
            <a:r>
              <a:rPr lang="en-IE" sz="631">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IE" sz="631">
              <a:solidFill>
                <a:srgbClr val="FFFFFF"/>
              </a:solidFill>
            </a:endParaRPr>
          </a:p>
        </p:txBody>
      </p:sp>
    </p:spTree>
    <p:extLst>
      <p:ext uri="{BB962C8B-B14F-4D97-AF65-F5344CB8AC3E}">
        <p14:creationId xmlns:p14="http://schemas.microsoft.com/office/powerpoint/2010/main" val="2015998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5352-4F96-FE4B-98C2-A7829B66C168}"/>
              </a:ext>
            </a:extLst>
          </p:cNvPr>
          <p:cNvSpPr>
            <a:spLocks noGrp="1"/>
          </p:cNvSpPr>
          <p:nvPr>
            <p:ph type="title"/>
          </p:nvPr>
        </p:nvSpPr>
        <p:spPr/>
        <p:txBody>
          <a:bodyPr>
            <a:normAutofit/>
          </a:bodyPr>
          <a:lstStyle/>
          <a:p>
            <a:r>
              <a:rPr lang="en-US" b="1" dirty="0"/>
              <a:t>Support &amp; Resources</a:t>
            </a:r>
          </a:p>
        </p:txBody>
      </p:sp>
      <p:sp>
        <p:nvSpPr>
          <p:cNvPr id="3" name="Content Placeholder 2">
            <a:extLst>
              <a:ext uri="{FF2B5EF4-FFF2-40B4-BE49-F238E27FC236}">
                <a16:creationId xmlns:a16="http://schemas.microsoft.com/office/drawing/2014/main" id="{BCCD00E3-3E5E-4E21-AEF7-D69D6CD7446A}"/>
              </a:ext>
            </a:extLst>
          </p:cNvPr>
          <p:cNvSpPr>
            <a:spLocks noGrp="1"/>
          </p:cNvSpPr>
          <p:nvPr>
            <p:ph idx="1"/>
          </p:nvPr>
        </p:nvSpPr>
        <p:spPr/>
        <p:txBody>
          <a:bodyPr/>
          <a:lstStyle/>
          <a:p>
            <a:r>
              <a:rPr lang="en-IE" sz="3200" u="sng" dirty="0">
                <a:solidFill>
                  <a:srgbClr val="1F497D"/>
                </a:solidFill>
                <a:effectLst/>
                <a:latin typeface="Calibri" panose="020F0502020204030204" pitchFamily="34" charset="0"/>
                <a:ea typeface="Yu Gothic" panose="020B0400000000000000" pitchFamily="34" charset="-128"/>
                <a:hlinkClick r:id="rId2"/>
              </a:rPr>
              <a:t>https://www.ul.ie/ctl/workshop-working-together-online-establishing-learning-community-organising-and-working-study-groups</a:t>
            </a:r>
            <a:endParaRPr lang="en-IE" sz="3200" u="sng" dirty="0">
              <a:solidFill>
                <a:srgbClr val="1F497D"/>
              </a:solidFill>
              <a:effectLst/>
              <a:latin typeface="Calibri" panose="020F0502020204030204" pitchFamily="34" charset="0"/>
              <a:ea typeface="Yu Gothic" panose="020B0400000000000000" pitchFamily="34" charset="-128"/>
            </a:endParaRPr>
          </a:p>
          <a:p>
            <a:endParaRPr lang="en-IE" sz="3200" dirty="0"/>
          </a:p>
        </p:txBody>
      </p:sp>
    </p:spTree>
    <p:extLst>
      <p:ext uri="{BB962C8B-B14F-4D97-AF65-F5344CB8AC3E}">
        <p14:creationId xmlns:p14="http://schemas.microsoft.com/office/powerpoint/2010/main" val="2010685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4918-DD1F-054C-A4FB-2EAF57D39AD5}"/>
              </a:ext>
            </a:extLst>
          </p:cNvPr>
          <p:cNvSpPr>
            <a:spLocks noGrp="1"/>
          </p:cNvSpPr>
          <p:nvPr>
            <p:ph type="ctrTitle"/>
          </p:nvPr>
        </p:nvSpPr>
        <p:spPr/>
        <p:txBody>
          <a:bodyPr/>
          <a:lstStyle/>
          <a:p>
            <a:r>
              <a:rPr lang="en-US" dirty="0"/>
              <a:t>Thank you</a:t>
            </a:r>
          </a:p>
        </p:txBody>
      </p:sp>
      <p:sp>
        <p:nvSpPr>
          <p:cNvPr id="5" name="Title 1">
            <a:extLst>
              <a:ext uri="{FF2B5EF4-FFF2-40B4-BE49-F238E27FC236}">
                <a16:creationId xmlns:a16="http://schemas.microsoft.com/office/drawing/2014/main" id="{E8867D83-89DC-4DE0-ADF2-66E83AE5E583}"/>
              </a:ext>
            </a:extLst>
          </p:cNvPr>
          <p:cNvSpPr txBox="1">
            <a:spLocks/>
          </p:cNvSpPr>
          <p:nvPr/>
        </p:nvSpPr>
        <p:spPr>
          <a:xfrm>
            <a:off x="12494297" y="4134673"/>
            <a:ext cx="2956342" cy="430251"/>
          </a:xfrm>
          <a:prstGeom prst="rect">
            <a:avLst/>
          </a:prstGeom>
        </p:spPr>
        <p:txBody>
          <a:bodyPr vert="horz" lIns="91440" tIns="45720" rIns="91440" bIns="45720" rtlCol="0" anchor="t">
            <a:normAutofit/>
          </a:bodyPr>
          <a:lstStyle>
            <a:lvl1pPr algn="l" defTabSz="1219342" rtl="0" eaLnBrk="1" latinLnBrk="0" hangingPunct="1">
              <a:lnSpc>
                <a:spcPct val="90000"/>
              </a:lnSpc>
              <a:spcBef>
                <a:spcPct val="0"/>
              </a:spcBef>
              <a:buNone/>
              <a:defRPr sz="4700" b="1" kern="1200">
                <a:solidFill>
                  <a:srgbClr val="00A956"/>
                </a:solidFill>
                <a:latin typeface="Helvetica" pitchFamily="2" charset="0"/>
                <a:ea typeface="+mj-ea"/>
                <a:cs typeface="+mj-cs"/>
              </a:defRPr>
            </a:lvl1pPr>
          </a:lstStyle>
          <a:p>
            <a:r>
              <a:rPr lang="en-US" sz="2000" dirty="0"/>
              <a:t>ul.ie</a:t>
            </a:r>
          </a:p>
        </p:txBody>
      </p:sp>
    </p:spTree>
    <p:extLst>
      <p:ext uri="{BB962C8B-B14F-4D97-AF65-F5344CB8AC3E}">
        <p14:creationId xmlns:p14="http://schemas.microsoft.com/office/powerpoint/2010/main" val="587021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03731-E429-433A-BBCD-539304944964}"/>
              </a:ext>
            </a:extLst>
          </p:cNvPr>
          <p:cNvSpPr>
            <a:spLocks noGrp="1"/>
          </p:cNvSpPr>
          <p:nvPr>
            <p:ph type="title"/>
          </p:nvPr>
        </p:nvSpPr>
        <p:spPr/>
        <p:txBody>
          <a:bodyPr/>
          <a:lstStyle/>
          <a:p>
            <a:r>
              <a:rPr lang="en-US" b="1" dirty="0"/>
              <a:t>Recording</a:t>
            </a:r>
          </a:p>
        </p:txBody>
      </p:sp>
      <p:sp>
        <p:nvSpPr>
          <p:cNvPr id="3" name="Content Placeholder 2">
            <a:extLst>
              <a:ext uri="{FF2B5EF4-FFF2-40B4-BE49-F238E27FC236}">
                <a16:creationId xmlns:a16="http://schemas.microsoft.com/office/drawing/2014/main" id="{22BAA5AA-8C74-4022-8E8A-A28070FE0E22}"/>
              </a:ext>
            </a:extLst>
          </p:cNvPr>
          <p:cNvSpPr>
            <a:spLocks noGrp="1"/>
          </p:cNvSpPr>
          <p:nvPr>
            <p:ph idx="1"/>
          </p:nvPr>
        </p:nvSpPr>
        <p:spPr/>
        <p:txBody>
          <a:bodyPr vert="horz" lIns="121932" tIns="60966" rIns="121932" bIns="60966" rtlCol="0" anchor="t">
            <a:normAutofit/>
          </a:bodyPr>
          <a:lstStyle/>
          <a:p>
            <a:r>
              <a:rPr lang="en-US" sz="3200" dirty="0">
                <a:ea typeface="+mn-lt"/>
                <a:cs typeface="+mn-lt"/>
              </a:rPr>
              <a:t>This session will now be recorded. Any further information that you provide during a session is optional and in doing so you give us consent to process this information.</a:t>
            </a:r>
            <a:endParaRPr lang="en-US" sz="3200" dirty="0"/>
          </a:p>
          <a:p>
            <a:pPr marL="0" indent="0">
              <a:buNone/>
            </a:pPr>
            <a:endParaRPr lang="en-US" sz="3200" dirty="0">
              <a:ea typeface="+mn-lt"/>
              <a:cs typeface="+mn-lt"/>
            </a:endParaRPr>
          </a:p>
          <a:p>
            <a:r>
              <a:rPr lang="en-US" sz="3200" dirty="0">
                <a:ea typeface="+mn-lt"/>
                <a:cs typeface="+mn-lt"/>
              </a:rPr>
              <a:t>These recordings will be stored by the University of Limerick for one year and may be published on our website during that time.</a:t>
            </a:r>
            <a:endParaRPr lang="en-US" sz="3200" dirty="0"/>
          </a:p>
          <a:p>
            <a:endParaRPr lang="en-US" sz="3200" dirty="0">
              <a:ea typeface="+mn-lt"/>
              <a:cs typeface="+mn-lt"/>
            </a:endParaRPr>
          </a:p>
          <a:p>
            <a:r>
              <a:rPr lang="en-US" sz="3200" dirty="0">
                <a:ea typeface="+mn-lt"/>
                <a:cs typeface="+mn-lt"/>
              </a:rPr>
              <a:t>By taking part in a session you give us your consent to process any information you provide during it.</a:t>
            </a:r>
            <a:endParaRPr lang="en-US" sz="3200" dirty="0"/>
          </a:p>
          <a:p>
            <a:endParaRPr lang="en-US" sz="3200" dirty="0"/>
          </a:p>
        </p:txBody>
      </p:sp>
    </p:spTree>
    <p:extLst>
      <p:ext uri="{BB962C8B-B14F-4D97-AF65-F5344CB8AC3E}">
        <p14:creationId xmlns:p14="http://schemas.microsoft.com/office/powerpoint/2010/main" val="1994706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a:extLst>
              <a:ext uri="{FF2B5EF4-FFF2-40B4-BE49-F238E27FC236}">
                <a16:creationId xmlns:a16="http://schemas.microsoft.com/office/drawing/2014/main" id="{5F2CFA00-1811-451C-A8B0-FABDB3EC9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164" y="2458164"/>
            <a:ext cx="5140429" cy="2069022"/>
          </a:xfrm>
          <a:prstGeom prst="rect">
            <a:avLst/>
          </a:prstGeom>
        </p:spPr>
      </p:pic>
      <p:pic>
        <p:nvPicPr>
          <p:cNvPr id="2" name="Picture 1">
            <a:extLst>
              <a:ext uri="{FF2B5EF4-FFF2-40B4-BE49-F238E27FC236}">
                <a16:creationId xmlns:a16="http://schemas.microsoft.com/office/drawing/2014/main" id="{7499E1DD-D788-4149-8670-9BA4103F8F2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10262165" y="5631226"/>
            <a:ext cx="5140429" cy="13011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 company name&#10;&#10;Description automatically generated">
            <a:extLst>
              <a:ext uri="{FF2B5EF4-FFF2-40B4-BE49-F238E27FC236}">
                <a16:creationId xmlns:a16="http://schemas.microsoft.com/office/drawing/2014/main" id="{7686721C-434E-413B-82BB-1B2E4C40D5B5}"/>
              </a:ext>
            </a:extLst>
          </p:cNvPr>
          <p:cNvPicPr>
            <a:picLocks noChangeAspect="1"/>
          </p:cNvPicPr>
          <p:nvPr/>
        </p:nvPicPr>
        <p:blipFill rotWithShape="1">
          <a:blip r:embed="rId5">
            <a:extLst>
              <a:ext uri="{28A0092B-C50C-407E-A947-70E740481C1C}">
                <a14:useLocalDpi xmlns:a14="http://schemas.microsoft.com/office/drawing/2010/main" val="0"/>
              </a:ext>
            </a:extLst>
          </a:blip>
          <a:srcRect l="14582" r="12628"/>
          <a:stretch/>
        </p:blipFill>
        <p:spPr>
          <a:xfrm>
            <a:off x="1114806" y="1297901"/>
            <a:ext cx="8221695" cy="6353523"/>
          </a:xfrm>
          <a:prstGeom prst="rect">
            <a:avLst/>
          </a:prstGeom>
        </p:spPr>
      </p:pic>
    </p:spTree>
    <p:extLst>
      <p:ext uri="{BB962C8B-B14F-4D97-AF65-F5344CB8AC3E}">
        <p14:creationId xmlns:p14="http://schemas.microsoft.com/office/powerpoint/2010/main" val="2168793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1CBDE-045D-4DD0-B502-90FAB05872EE}"/>
              </a:ext>
            </a:extLst>
          </p:cNvPr>
          <p:cNvSpPr>
            <a:spLocks noGrp="1"/>
          </p:cNvSpPr>
          <p:nvPr>
            <p:ph type="title"/>
          </p:nvPr>
        </p:nvSpPr>
        <p:spPr/>
        <p:txBody>
          <a:bodyPr>
            <a:normAutofit fontScale="90000"/>
          </a:bodyPr>
          <a:lstStyle/>
          <a:p>
            <a:pPr algn="ctr"/>
            <a:r>
              <a:rPr lang="en-US" sz="4267"/>
              <a:t>This work is licensed under a </a:t>
            </a:r>
            <a:r>
              <a:rPr lang="en-US" sz="4267">
                <a:hlinkClick r:id="rId2"/>
              </a:rPr>
              <a:t>Creative Commons Attribution-NonCommercial 4.0 International (CC BY-NC 4.0)</a:t>
            </a:r>
            <a:r>
              <a:rPr lang="en-US" sz="4267"/>
              <a:t> </a:t>
            </a:r>
            <a:endParaRPr lang="en-US"/>
          </a:p>
          <a:p>
            <a:endParaRPr lang="en-US"/>
          </a:p>
        </p:txBody>
      </p:sp>
      <p:pic>
        <p:nvPicPr>
          <p:cNvPr id="3" name="Picture 3">
            <a:extLst>
              <a:ext uri="{FF2B5EF4-FFF2-40B4-BE49-F238E27FC236}">
                <a16:creationId xmlns:a16="http://schemas.microsoft.com/office/drawing/2014/main" id="{0AB1AFA4-3059-4FBA-873E-8589D7322021}"/>
              </a:ext>
            </a:extLst>
          </p:cNvPr>
          <p:cNvPicPr>
            <a:picLocks noChangeAspect="1"/>
          </p:cNvPicPr>
          <p:nvPr/>
        </p:nvPicPr>
        <p:blipFill>
          <a:blip r:embed="rId3"/>
          <a:stretch>
            <a:fillRect/>
          </a:stretch>
        </p:blipFill>
        <p:spPr>
          <a:xfrm>
            <a:off x="7474411" y="5603160"/>
            <a:ext cx="1317454" cy="463215"/>
          </a:xfrm>
          <a:prstGeom prst="rect">
            <a:avLst/>
          </a:prstGeom>
        </p:spPr>
      </p:pic>
    </p:spTree>
    <p:extLst>
      <p:ext uri="{BB962C8B-B14F-4D97-AF65-F5344CB8AC3E}">
        <p14:creationId xmlns:p14="http://schemas.microsoft.com/office/powerpoint/2010/main" val="2773583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tudents pointing at a laptop screen with their hands">
            <a:extLst>
              <a:ext uri="{FF2B5EF4-FFF2-40B4-BE49-F238E27FC236}">
                <a16:creationId xmlns:a16="http://schemas.microsoft.com/office/drawing/2014/main" id="{FADC3C4A-E954-497F-A93E-953B7AAF3892}"/>
              </a:ext>
            </a:extLst>
          </p:cNvPr>
          <p:cNvPicPr>
            <a:picLocks noChangeAspect="1"/>
          </p:cNvPicPr>
          <p:nvPr/>
        </p:nvPicPr>
        <p:blipFill rotWithShape="1">
          <a:blip r:embed="rId2"/>
          <a:srcRect l="30747" r="17990" b="1"/>
          <a:stretch/>
        </p:blipFill>
        <p:spPr>
          <a:xfrm>
            <a:off x="5480705" y="506773"/>
            <a:ext cx="10776883" cy="914488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le 1"/>
          <p:cNvSpPr>
            <a:spLocks noGrp="1"/>
          </p:cNvSpPr>
          <p:nvPr>
            <p:ph type="ctrTitle"/>
          </p:nvPr>
        </p:nvSpPr>
        <p:spPr>
          <a:xfrm>
            <a:off x="510357" y="2003391"/>
            <a:ext cx="5888007" cy="3346501"/>
          </a:xfrm>
        </p:spPr>
        <p:txBody>
          <a:bodyPr anchor="t">
            <a:normAutofit/>
          </a:bodyPr>
          <a:lstStyle/>
          <a:p>
            <a:r>
              <a:rPr lang="en-IE" sz="3734" dirty="0">
                <a:ea typeface="+mj-lt"/>
                <a:cs typeface="+mj-lt"/>
              </a:rPr>
              <a:t>Working Together Online: Establishing a learning community, Organising and Working in Study Groups </a:t>
            </a:r>
            <a:endParaRPr lang="en-US" sz="3734" dirty="0"/>
          </a:p>
        </p:txBody>
      </p:sp>
      <p:sp>
        <p:nvSpPr>
          <p:cNvPr id="3" name="Subtitle 2"/>
          <p:cNvSpPr>
            <a:spLocks noGrp="1"/>
          </p:cNvSpPr>
          <p:nvPr>
            <p:ph type="subTitle" idx="1"/>
          </p:nvPr>
        </p:nvSpPr>
        <p:spPr>
          <a:xfrm>
            <a:off x="387936" y="4893287"/>
            <a:ext cx="6149559" cy="913209"/>
          </a:xfrm>
        </p:spPr>
        <p:txBody>
          <a:bodyPr vert="horz" lIns="121932" tIns="60966" rIns="121932" bIns="60966" rtlCol="0" anchor="t">
            <a:normAutofit lnSpcReduction="10000"/>
          </a:bodyPr>
          <a:lstStyle/>
          <a:p>
            <a:r>
              <a:rPr lang="fr-FR" sz="2400" dirty="0">
                <a:cs typeface="Calibri"/>
              </a:rPr>
              <a:t>Dr Michael Wride,</a:t>
            </a:r>
          </a:p>
          <a:p>
            <a:r>
              <a:rPr lang="fr-FR" sz="2400" dirty="0">
                <a:cs typeface="Calibri"/>
              </a:rPr>
              <a:t>Transformative </a:t>
            </a:r>
            <a:r>
              <a:rPr lang="fr-FR" sz="2400" dirty="0" err="1">
                <a:cs typeface="Calibri"/>
              </a:rPr>
              <a:t>Pedagogies</a:t>
            </a:r>
            <a:r>
              <a:rPr lang="fr-FR" sz="2400" dirty="0">
                <a:cs typeface="Calibri"/>
              </a:rPr>
              <a:t> Lead</a:t>
            </a:r>
          </a:p>
        </p:txBody>
      </p:sp>
      <p:pic>
        <p:nvPicPr>
          <p:cNvPr id="2050" name="Picture 2">
            <a:extLst>
              <a:ext uri="{FF2B5EF4-FFF2-40B4-BE49-F238E27FC236}">
                <a16:creationId xmlns:a16="http://schemas.microsoft.com/office/drawing/2014/main" id="{E531978D-B7D7-46A4-BF68-713C2C4BF1E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2719842" y="505513"/>
            <a:ext cx="3537747" cy="89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DD7CC78B-CAFF-433F-AFC3-86C3B2E136C7}"/>
              </a:ext>
            </a:extLst>
          </p:cNvPr>
          <p:cNvPicPr>
            <a:picLocks noChangeAspect="1"/>
          </p:cNvPicPr>
          <p:nvPr/>
        </p:nvPicPr>
        <p:blipFill>
          <a:blip r:embed="rId5"/>
          <a:stretch>
            <a:fillRect/>
          </a:stretch>
        </p:blipFill>
        <p:spPr>
          <a:xfrm>
            <a:off x="238" y="9189685"/>
            <a:ext cx="1317454" cy="463215"/>
          </a:xfrm>
          <a:prstGeom prst="rect">
            <a:avLst/>
          </a:prstGeom>
        </p:spPr>
      </p:pic>
      <p:pic>
        <p:nvPicPr>
          <p:cNvPr id="15" name="Content Placeholder 6">
            <a:hlinkClick r:id="rId6"/>
            <a:extLst>
              <a:ext uri="{FF2B5EF4-FFF2-40B4-BE49-F238E27FC236}">
                <a16:creationId xmlns:a16="http://schemas.microsoft.com/office/drawing/2014/main" id="{58BAFBE3-5130-4E9D-BFF0-7F6DD1F88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32817" y="8555027"/>
            <a:ext cx="2724534" cy="1096626"/>
          </a:xfrm>
          <a:prstGeom prst="rect">
            <a:avLst/>
          </a:prstGeom>
        </p:spPr>
      </p:pic>
      <p:pic>
        <p:nvPicPr>
          <p:cNvPr id="16" name="Picture 15" descr="Logo, company name&#10;&#10;Description automatically generated">
            <a:extLst>
              <a:ext uri="{FF2B5EF4-FFF2-40B4-BE49-F238E27FC236}">
                <a16:creationId xmlns:a16="http://schemas.microsoft.com/office/drawing/2014/main" id="{091577A5-57CB-4B14-B2C7-7B46D64A8708}"/>
              </a:ext>
            </a:extLst>
          </p:cNvPr>
          <p:cNvPicPr>
            <a:picLocks noChangeAspect="1"/>
          </p:cNvPicPr>
          <p:nvPr/>
        </p:nvPicPr>
        <p:blipFill rotWithShape="1">
          <a:blip r:embed="rId8">
            <a:extLst>
              <a:ext uri="{28A0092B-C50C-407E-A947-70E740481C1C}">
                <a14:useLocalDpi xmlns:a14="http://schemas.microsoft.com/office/drawing/2010/main" val="0"/>
              </a:ext>
            </a:extLst>
          </a:blip>
          <a:srcRect l="14328" r="11870"/>
          <a:stretch/>
        </p:blipFill>
        <p:spPr>
          <a:xfrm>
            <a:off x="1435948" y="6655294"/>
            <a:ext cx="3782139" cy="2882629"/>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E0C19-B9F6-4F3A-9F28-EF859C6504CF}"/>
              </a:ext>
            </a:extLst>
          </p:cNvPr>
          <p:cNvSpPr>
            <a:spLocks noGrp="1"/>
          </p:cNvSpPr>
          <p:nvPr>
            <p:ph type="title"/>
          </p:nvPr>
        </p:nvSpPr>
        <p:spPr/>
        <p:txBody>
          <a:bodyPr/>
          <a:lstStyle/>
          <a:p>
            <a:r>
              <a:rPr lang="en-IE" b="1" dirty="0"/>
              <a:t>Outline</a:t>
            </a:r>
          </a:p>
        </p:txBody>
      </p:sp>
      <p:sp>
        <p:nvSpPr>
          <p:cNvPr id="3" name="Content Placeholder 2">
            <a:extLst>
              <a:ext uri="{FF2B5EF4-FFF2-40B4-BE49-F238E27FC236}">
                <a16:creationId xmlns:a16="http://schemas.microsoft.com/office/drawing/2014/main" id="{E52C5F31-71DD-43CC-9FC9-FB6ACD55A58E}"/>
              </a:ext>
            </a:extLst>
          </p:cNvPr>
          <p:cNvSpPr>
            <a:spLocks noGrp="1"/>
          </p:cNvSpPr>
          <p:nvPr>
            <p:ph idx="1"/>
          </p:nvPr>
        </p:nvSpPr>
        <p:spPr>
          <a:xfrm>
            <a:off x="864000" y="2412000"/>
            <a:ext cx="9317767" cy="4772588"/>
          </a:xfrm>
        </p:spPr>
        <p:txBody>
          <a:bodyPr/>
          <a:lstStyle/>
          <a:p>
            <a:r>
              <a:rPr lang="en-IE" sz="3600" dirty="0"/>
              <a:t>Knowing how to communicate with others is vital, especially when learning online. </a:t>
            </a:r>
          </a:p>
          <a:p>
            <a:r>
              <a:rPr lang="en-IE" sz="3600" dirty="0"/>
              <a:t>In this workshop, we will discuss how to develop a learning community.</a:t>
            </a:r>
          </a:p>
          <a:p>
            <a:r>
              <a:rPr lang="en-IE" sz="3600" dirty="0"/>
              <a:t>This workshop explains how you can expect to communicate with teaching staff and fellow students. </a:t>
            </a:r>
          </a:p>
          <a:p>
            <a:r>
              <a:rPr lang="en-IE" sz="3600" dirty="0"/>
              <a:t>You will also learn about how to organise online study groups and why they can enrich your learning experience. </a:t>
            </a:r>
          </a:p>
        </p:txBody>
      </p:sp>
      <p:pic>
        <p:nvPicPr>
          <p:cNvPr id="5" name="Picture 4">
            <a:extLst>
              <a:ext uri="{FF2B5EF4-FFF2-40B4-BE49-F238E27FC236}">
                <a16:creationId xmlns:a16="http://schemas.microsoft.com/office/drawing/2014/main" id="{AA37CF9F-76AA-4963-917F-9DFA3C6A8ABC}"/>
              </a:ext>
            </a:extLst>
          </p:cNvPr>
          <p:cNvPicPr>
            <a:picLocks noChangeAspect="1"/>
          </p:cNvPicPr>
          <p:nvPr/>
        </p:nvPicPr>
        <p:blipFill>
          <a:blip r:embed="rId3"/>
          <a:stretch>
            <a:fillRect/>
          </a:stretch>
        </p:blipFill>
        <p:spPr>
          <a:xfrm>
            <a:off x="10181767" y="3159566"/>
            <a:ext cx="5211821" cy="3839279"/>
          </a:xfrm>
          <a:prstGeom prst="rect">
            <a:avLst/>
          </a:prstGeom>
        </p:spPr>
      </p:pic>
    </p:spTree>
    <p:extLst>
      <p:ext uri="{BB962C8B-B14F-4D97-AF65-F5344CB8AC3E}">
        <p14:creationId xmlns:p14="http://schemas.microsoft.com/office/powerpoint/2010/main" val="305178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DF744-2F28-9744-851A-1814AF8EE660}"/>
              </a:ext>
            </a:extLst>
          </p:cNvPr>
          <p:cNvSpPr>
            <a:spLocks noGrp="1"/>
          </p:cNvSpPr>
          <p:nvPr>
            <p:ph type="title"/>
          </p:nvPr>
        </p:nvSpPr>
        <p:spPr/>
        <p:txBody>
          <a:bodyPr/>
          <a:lstStyle/>
          <a:p>
            <a:r>
              <a:rPr lang="en-US" b="1" dirty="0"/>
              <a:t>Blended Teaching </a:t>
            </a:r>
          </a:p>
        </p:txBody>
      </p:sp>
      <p:pic>
        <p:nvPicPr>
          <p:cNvPr id="11" name="Picture 10">
            <a:extLst>
              <a:ext uri="{FF2B5EF4-FFF2-40B4-BE49-F238E27FC236}">
                <a16:creationId xmlns:a16="http://schemas.microsoft.com/office/drawing/2014/main" id="{6B72AF45-C1A4-43D5-B43D-15149061FE9A}"/>
              </a:ext>
            </a:extLst>
          </p:cNvPr>
          <p:cNvPicPr>
            <a:picLocks noChangeAspect="1"/>
          </p:cNvPicPr>
          <p:nvPr/>
        </p:nvPicPr>
        <p:blipFill>
          <a:blip r:embed="rId3"/>
          <a:stretch>
            <a:fillRect/>
          </a:stretch>
        </p:blipFill>
        <p:spPr>
          <a:xfrm>
            <a:off x="339123" y="3964784"/>
            <a:ext cx="3762554" cy="3223166"/>
          </a:xfrm>
          <a:prstGeom prst="rect">
            <a:avLst/>
          </a:prstGeom>
        </p:spPr>
      </p:pic>
      <p:sp>
        <p:nvSpPr>
          <p:cNvPr id="12" name="AutoShape 6">
            <a:extLst>
              <a:ext uri="{FF2B5EF4-FFF2-40B4-BE49-F238E27FC236}">
                <a16:creationId xmlns:a16="http://schemas.microsoft.com/office/drawing/2014/main" id="{9E2E7BE0-946C-486E-851B-6D69C10A1A2F}"/>
              </a:ext>
            </a:extLst>
          </p:cNvPr>
          <p:cNvSpPr>
            <a:spLocks noChangeAspect="1" noChangeArrowheads="1"/>
          </p:cNvSpPr>
          <p:nvPr/>
        </p:nvSpPr>
        <p:spPr bwMode="auto">
          <a:xfrm>
            <a:off x="7857834" y="4808246"/>
            <a:ext cx="541920" cy="5419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62576" tIns="81288" rIns="162576" bIns="81288" numCol="1" anchor="t" anchorCtr="0" compatLnSpc="1">
            <a:prstTxWarp prst="textNoShape">
              <a:avLst/>
            </a:prstTxWarp>
          </a:bodyPr>
          <a:lstStyle/>
          <a:p>
            <a:endParaRPr lang="en-IE" sz="4438"/>
          </a:p>
        </p:txBody>
      </p:sp>
      <p:pic>
        <p:nvPicPr>
          <p:cNvPr id="13" name="Picture 12">
            <a:extLst>
              <a:ext uri="{FF2B5EF4-FFF2-40B4-BE49-F238E27FC236}">
                <a16:creationId xmlns:a16="http://schemas.microsoft.com/office/drawing/2014/main" id="{3DD8B6C8-9F69-4DBF-BECF-D2184AE1EBF4}"/>
              </a:ext>
            </a:extLst>
          </p:cNvPr>
          <p:cNvPicPr>
            <a:picLocks noChangeAspect="1"/>
          </p:cNvPicPr>
          <p:nvPr/>
        </p:nvPicPr>
        <p:blipFill>
          <a:blip r:embed="rId4"/>
          <a:stretch>
            <a:fillRect/>
          </a:stretch>
        </p:blipFill>
        <p:spPr>
          <a:xfrm>
            <a:off x="12762193" y="3463307"/>
            <a:ext cx="2738989" cy="3773718"/>
          </a:xfrm>
          <a:prstGeom prst="rect">
            <a:avLst/>
          </a:prstGeom>
        </p:spPr>
      </p:pic>
      <p:pic>
        <p:nvPicPr>
          <p:cNvPr id="5" name="Picture 4">
            <a:extLst>
              <a:ext uri="{FF2B5EF4-FFF2-40B4-BE49-F238E27FC236}">
                <a16:creationId xmlns:a16="http://schemas.microsoft.com/office/drawing/2014/main" id="{F94C8A30-48F9-45B6-B108-160239572848}"/>
              </a:ext>
            </a:extLst>
          </p:cNvPr>
          <p:cNvPicPr>
            <a:picLocks noChangeAspect="1"/>
          </p:cNvPicPr>
          <p:nvPr/>
        </p:nvPicPr>
        <p:blipFill>
          <a:blip r:embed="rId5"/>
          <a:stretch>
            <a:fillRect/>
          </a:stretch>
        </p:blipFill>
        <p:spPr>
          <a:xfrm>
            <a:off x="4454869" y="3127083"/>
            <a:ext cx="7347850" cy="4898567"/>
          </a:xfrm>
          <a:prstGeom prst="rect">
            <a:avLst/>
          </a:prstGeom>
        </p:spPr>
      </p:pic>
    </p:spTree>
    <p:extLst>
      <p:ext uri="{BB962C8B-B14F-4D97-AF65-F5344CB8AC3E}">
        <p14:creationId xmlns:p14="http://schemas.microsoft.com/office/powerpoint/2010/main" val="1072574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FA1D72-BE7F-4A43-AB5D-9F0E5D3B6224}"/>
              </a:ext>
            </a:extLst>
          </p:cNvPr>
          <p:cNvPicPr>
            <a:picLocks noChangeAspect="1"/>
          </p:cNvPicPr>
          <p:nvPr/>
        </p:nvPicPr>
        <p:blipFill rotWithShape="1">
          <a:blip r:embed="rId3"/>
          <a:srcRect l="4052" r="12049" b="6411"/>
          <a:stretch/>
        </p:blipFill>
        <p:spPr>
          <a:xfrm>
            <a:off x="3525170" y="5976299"/>
            <a:ext cx="4513303" cy="2831919"/>
          </a:xfrm>
          <a:prstGeom prst="rect">
            <a:avLst/>
          </a:prstGeom>
        </p:spPr>
      </p:pic>
      <p:sp>
        <p:nvSpPr>
          <p:cNvPr id="3" name="TextBox 2">
            <a:extLst>
              <a:ext uri="{FF2B5EF4-FFF2-40B4-BE49-F238E27FC236}">
                <a16:creationId xmlns:a16="http://schemas.microsoft.com/office/drawing/2014/main" id="{260E20A4-F434-4A11-9AE1-E4C1737E1C8D}"/>
              </a:ext>
            </a:extLst>
          </p:cNvPr>
          <p:cNvSpPr txBox="1"/>
          <p:nvPr/>
        </p:nvSpPr>
        <p:spPr>
          <a:xfrm>
            <a:off x="2881091" y="3330636"/>
            <a:ext cx="891475" cy="748988"/>
          </a:xfrm>
          <a:prstGeom prst="rect">
            <a:avLst/>
          </a:prstGeom>
          <a:noFill/>
        </p:spPr>
        <p:txBody>
          <a:bodyPr wrap="square" rtlCol="0">
            <a:spAutoFit/>
          </a:bodyPr>
          <a:lstStyle/>
          <a:p>
            <a:r>
              <a:rPr lang="en-IE" sz="4267" b="1" dirty="0">
                <a:solidFill>
                  <a:srgbClr val="0070C0"/>
                </a:solidFill>
              </a:rPr>
              <a:t>1.</a:t>
            </a:r>
            <a:endParaRPr lang="en-IE" sz="3556" b="1" dirty="0">
              <a:solidFill>
                <a:srgbClr val="0070C0"/>
              </a:solidFill>
            </a:endParaRPr>
          </a:p>
        </p:txBody>
      </p:sp>
      <p:sp>
        <p:nvSpPr>
          <p:cNvPr id="8" name="TextBox 7">
            <a:extLst>
              <a:ext uri="{FF2B5EF4-FFF2-40B4-BE49-F238E27FC236}">
                <a16:creationId xmlns:a16="http://schemas.microsoft.com/office/drawing/2014/main" id="{2160501D-DC8D-4E2D-8702-B038AE6C60F3}"/>
              </a:ext>
            </a:extLst>
          </p:cNvPr>
          <p:cNvSpPr txBox="1"/>
          <p:nvPr/>
        </p:nvSpPr>
        <p:spPr>
          <a:xfrm>
            <a:off x="8265762" y="3386269"/>
            <a:ext cx="1133099" cy="748988"/>
          </a:xfrm>
          <a:prstGeom prst="rect">
            <a:avLst/>
          </a:prstGeom>
          <a:noFill/>
        </p:spPr>
        <p:txBody>
          <a:bodyPr wrap="square" rtlCol="0">
            <a:spAutoFit/>
          </a:bodyPr>
          <a:lstStyle/>
          <a:p>
            <a:r>
              <a:rPr lang="en-IE" sz="4267" b="1" dirty="0">
                <a:solidFill>
                  <a:srgbClr val="0070C0"/>
                </a:solidFill>
              </a:rPr>
              <a:t>2.</a:t>
            </a:r>
            <a:endParaRPr lang="en-IE" sz="3556" b="1" dirty="0">
              <a:solidFill>
                <a:srgbClr val="0070C0"/>
              </a:solidFill>
            </a:endParaRPr>
          </a:p>
        </p:txBody>
      </p:sp>
      <p:pic>
        <p:nvPicPr>
          <p:cNvPr id="10" name="Picture 9">
            <a:extLst>
              <a:ext uri="{FF2B5EF4-FFF2-40B4-BE49-F238E27FC236}">
                <a16:creationId xmlns:a16="http://schemas.microsoft.com/office/drawing/2014/main" id="{6E9143BC-308F-486E-885B-1BEFCA87FDAF}"/>
              </a:ext>
            </a:extLst>
          </p:cNvPr>
          <p:cNvPicPr>
            <a:picLocks noChangeAspect="1"/>
          </p:cNvPicPr>
          <p:nvPr/>
        </p:nvPicPr>
        <p:blipFill rotWithShape="1">
          <a:blip r:embed="rId4"/>
          <a:srcRect t="16034" r="53823"/>
          <a:stretch/>
        </p:blipFill>
        <p:spPr>
          <a:xfrm>
            <a:off x="9139967" y="6283056"/>
            <a:ext cx="1044596" cy="2285939"/>
          </a:xfrm>
          <a:prstGeom prst="rect">
            <a:avLst/>
          </a:prstGeom>
        </p:spPr>
      </p:pic>
      <p:sp>
        <p:nvSpPr>
          <p:cNvPr id="12" name="TextBox 11">
            <a:extLst>
              <a:ext uri="{FF2B5EF4-FFF2-40B4-BE49-F238E27FC236}">
                <a16:creationId xmlns:a16="http://schemas.microsoft.com/office/drawing/2014/main" id="{6909669B-CD87-437D-87C2-26AE117690B0}"/>
              </a:ext>
            </a:extLst>
          </p:cNvPr>
          <p:cNvSpPr txBox="1"/>
          <p:nvPr/>
        </p:nvSpPr>
        <p:spPr>
          <a:xfrm>
            <a:off x="2903621" y="6033544"/>
            <a:ext cx="846417" cy="748988"/>
          </a:xfrm>
          <a:prstGeom prst="rect">
            <a:avLst/>
          </a:prstGeom>
          <a:noFill/>
        </p:spPr>
        <p:txBody>
          <a:bodyPr wrap="square" rtlCol="0">
            <a:spAutoFit/>
          </a:bodyPr>
          <a:lstStyle/>
          <a:p>
            <a:r>
              <a:rPr lang="en-IE" sz="4267" b="1" dirty="0">
                <a:solidFill>
                  <a:srgbClr val="0070C0"/>
                </a:solidFill>
              </a:rPr>
              <a:t>3.</a:t>
            </a:r>
            <a:endParaRPr lang="en-IE" sz="3556" b="1" dirty="0">
              <a:solidFill>
                <a:srgbClr val="0070C0"/>
              </a:solidFill>
            </a:endParaRPr>
          </a:p>
        </p:txBody>
      </p:sp>
      <p:sp>
        <p:nvSpPr>
          <p:cNvPr id="13" name="TextBox 12">
            <a:extLst>
              <a:ext uri="{FF2B5EF4-FFF2-40B4-BE49-F238E27FC236}">
                <a16:creationId xmlns:a16="http://schemas.microsoft.com/office/drawing/2014/main" id="{CAEF5729-D957-4E11-A623-9A2E580A70A1}"/>
              </a:ext>
            </a:extLst>
          </p:cNvPr>
          <p:cNvSpPr txBox="1"/>
          <p:nvPr/>
        </p:nvSpPr>
        <p:spPr>
          <a:xfrm>
            <a:off x="8279114" y="6033544"/>
            <a:ext cx="896722" cy="748988"/>
          </a:xfrm>
          <a:prstGeom prst="rect">
            <a:avLst/>
          </a:prstGeom>
          <a:noFill/>
        </p:spPr>
        <p:txBody>
          <a:bodyPr wrap="square" rtlCol="0">
            <a:spAutoFit/>
          </a:bodyPr>
          <a:lstStyle/>
          <a:p>
            <a:r>
              <a:rPr lang="en-IE" sz="4267" b="1" dirty="0">
                <a:solidFill>
                  <a:srgbClr val="0070C0"/>
                </a:solidFill>
              </a:rPr>
              <a:t>4.</a:t>
            </a:r>
            <a:endParaRPr lang="en-IE" sz="3556" b="1" dirty="0">
              <a:solidFill>
                <a:srgbClr val="0070C0"/>
              </a:solidFill>
            </a:endParaRPr>
          </a:p>
        </p:txBody>
      </p:sp>
      <p:pic>
        <p:nvPicPr>
          <p:cNvPr id="15" name="Picture 14">
            <a:extLst>
              <a:ext uri="{FF2B5EF4-FFF2-40B4-BE49-F238E27FC236}">
                <a16:creationId xmlns:a16="http://schemas.microsoft.com/office/drawing/2014/main" id="{F70C77CC-2AC0-4005-B743-7CE1DB3BDBBF}"/>
              </a:ext>
            </a:extLst>
          </p:cNvPr>
          <p:cNvPicPr>
            <a:picLocks noChangeAspect="1"/>
          </p:cNvPicPr>
          <p:nvPr/>
        </p:nvPicPr>
        <p:blipFill>
          <a:blip r:embed="rId5"/>
          <a:stretch>
            <a:fillRect/>
          </a:stretch>
        </p:blipFill>
        <p:spPr>
          <a:xfrm>
            <a:off x="3917542" y="3400718"/>
            <a:ext cx="2819959" cy="2349966"/>
          </a:xfrm>
          <a:prstGeom prst="rect">
            <a:avLst/>
          </a:prstGeom>
        </p:spPr>
      </p:pic>
      <p:pic>
        <p:nvPicPr>
          <p:cNvPr id="17" name="Picture 16">
            <a:extLst>
              <a:ext uri="{FF2B5EF4-FFF2-40B4-BE49-F238E27FC236}">
                <a16:creationId xmlns:a16="http://schemas.microsoft.com/office/drawing/2014/main" id="{760FB230-750E-4F08-A905-A97B8F1DA419}"/>
              </a:ext>
            </a:extLst>
          </p:cNvPr>
          <p:cNvPicPr>
            <a:picLocks noChangeAspect="1"/>
          </p:cNvPicPr>
          <p:nvPr/>
        </p:nvPicPr>
        <p:blipFill>
          <a:blip r:embed="rId6"/>
          <a:stretch>
            <a:fillRect/>
          </a:stretch>
        </p:blipFill>
        <p:spPr>
          <a:xfrm>
            <a:off x="11123407" y="3461966"/>
            <a:ext cx="2089192" cy="2180389"/>
          </a:xfrm>
          <a:prstGeom prst="rect">
            <a:avLst/>
          </a:prstGeom>
        </p:spPr>
      </p:pic>
      <p:pic>
        <p:nvPicPr>
          <p:cNvPr id="18" name="Picture 17">
            <a:extLst>
              <a:ext uri="{FF2B5EF4-FFF2-40B4-BE49-F238E27FC236}">
                <a16:creationId xmlns:a16="http://schemas.microsoft.com/office/drawing/2014/main" id="{1C6090DD-780E-453D-BAF7-0709E6F1328B}"/>
              </a:ext>
            </a:extLst>
          </p:cNvPr>
          <p:cNvPicPr>
            <a:picLocks noChangeAspect="1"/>
          </p:cNvPicPr>
          <p:nvPr/>
        </p:nvPicPr>
        <p:blipFill>
          <a:blip r:embed="rId7"/>
          <a:stretch>
            <a:fillRect/>
          </a:stretch>
        </p:blipFill>
        <p:spPr>
          <a:xfrm>
            <a:off x="9008757" y="3528799"/>
            <a:ext cx="1908938" cy="2123507"/>
          </a:xfrm>
          <a:prstGeom prst="rect">
            <a:avLst/>
          </a:prstGeom>
        </p:spPr>
      </p:pic>
      <p:sp>
        <p:nvSpPr>
          <p:cNvPr id="6" name="Rectangle 5">
            <a:extLst>
              <a:ext uri="{FF2B5EF4-FFF2-40B4-BE49-F238E27FC236}">
                <a16:creationId xmlns:a16="http://schemas.microsoft.com/office/drawing/2014/main" id="{67F40251-3D0F-4E50-821C-D94BA7944C8D}"/>
              </a:ext>
            </a:extLst>
          </p:cNvPr>
          <p:cNvSpPr/>
          <p:nvPr/>
        </p:nvSpPr>
        <p:spPr>
          <a:xfrm>
            <a:off x="1370319" y="1287360"/>
            <a:ext cx="14007762" cy="2014654"/>
          </a:xfrm>
          <a:prstGeom prst="rect">
            <a:avLst/>
          </a:prstGeom>
        </p:spPr>
        <p:txBody>
          <a:bodyPr wrap="square">
            <a:spAutoFit/>
          </a:bodyPr>
          <a:lstStyle/>
          <a:p>
            <a:pPr>
              <a:lnSpc>
                <a:spcPct val="150000"/>
              </a:lnSpc>
            </a:pPr>
            <a:r>
              <a:rPr lang="en-GB" sz="4438" dirty="0"/>
              <a:t>Students learn through interacting with the lecturer and with each other – to create a learning community</a:t>
            </a:r>
          </a:p>
        </p:txBody>
      </p:sp>
      <p:sp>
        <p:nvSpPr>
          <p:cNvPr id="14" name="Title 1">
            <a:extLst>
              <a:ext uri="{FF2B5EF4-FFF2-40B4-BE49-F238E27FC236}">
                <a16:creationId xmlns:a16="http://schemas.microsoft.com/office/drawing/2014/main" id="{74B89567-78E2-40C7-BC9A-ED1D255680BF}"/>
              </a:ext>
            </a:extLst>
          </p:cNvPr>
          <p:cNvSpPr>
            <a:spLocks noGrp="1"/>
          </p:cNvSpPr>
          <p:nvPr>
            <p:ph type="title"/>
          </p:nvPr>
        </p:nvSpPr>
        <p:spPr>
          <a:xfrm>
            <a:off x="1408429" y="755150"/>
            <a:ext cx="14007762" cy="747963"/>
          </a:xfrm>
        </p:spPr>
        <p:txBody>
          <a:bodyPr/>
          <a:lstStyle/>
          <a:p>
            <a:r>
              <a:rPr lang="en-US" b="1" dirty="0"/>
              <a:t>Learning is a social act</a:t>
            </a:r>
          </a:p>
        </p:txBody>
      </p:sp>
      <p:pic>
        <p:nvPicPr>
          <p:cNvPr id="7" name="Picture 6">
            <a:extLst>
              <a:ext uri="{FF2B5EF4-FFF2-40B4-BE49-F238E27FC236}">
                <a16:creationId xmlns:a16="http://schemas.microsoft.com/office/drawing/2014/main" id="{9048BD81-DE05-46FC-A0EE-41AFB12D50EB}"/>
              </a:ext>
            </a:extLst>
          </p:cNvPr>
          <p:cNvPicPr>
            <a:picLocks noChangeAspect="1"/>
          </p:cNvPicPr>
          <p:nvPr/>
        </p:nvPicPr>
        <p:blipFill>
          <a:blip r:embed="rId8"/>
          <a:stretch>
            <a:fillRect/>
          </a:stretch>
        </p:blipFill>
        <p:spPr>
          <a:xfrm>
            <a:off x="10184563" y="5931209"/>
            <a:ext cx="2820987" cy="2831921"/>
          </a:xfrm>
          <a:prstGeom prst="rect">
            <a:avLst/>
          </a:prstGeom>
        </p:spPr>
      </p:pic>
    </p:spTree>
    <p:extLst>
      <p:ext uri="{BB962C8B-B14F-4D97-AF65-F5344CB8AC3E}">
        <p14:creationId xmlns:p14="http://schemas.microsoft.com/office/powerpoint/2010/main" val="3521321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5127-9FDA-754D-B622-0FE0D73C6761}"/>
              </a:ext>
            </a:extLst>
          </p:cNvPr>
          <p:cNvSpPr>
            <a:spLocks noGrp="1"/>
          </p:cNvSpPr>
          <p:nvPr>
            <p:ph type="title"/>
          </p:nvPr>
        </p:nvSpPr>
        <p:spPr>
          <a:xfrm>
            <a:off x="837187" y="430845"/>
            <a:ext cx="13804164" cy="748873"/>
          </a:xfrm>
        </p:spPr>
        <p:txBody>
          <a:bodyPr/>
          <a:lstStyle/>
          <a:p>
            <a:r>
              <a:rPr lang="en-US" b="1" dirty="0"/>
              <a:t>How will my lecturer interact with my class?</a:t>
            </a:r>
          </a:p>
        </p:txBody>
      </p:sp>
      <p:graphicFrame>
        <p:nvGraphicFramePr>
          <p:cNvPr id="5" name="Table 4">
            <a:extLst>
              <a:ext uri="{FF2B5EF4-FFF2-40B4-BE49-F238E27FC236}">
                <a16:creationId xmlns:a16="http://schemas.microsoft.com/office/drawing/2014/main" id="{8D7ACC21-0BA7-B94B-ACEA-FC6B56C9EE07}"/>
              </a:ext>
            </a:extLst>
          </p:cNvPr>
          <p:cNvGraphicFramePr>
            <a:graphicFrameLocks noGrp="1"/>
          </p:cNvGraphicFramePr>
          <p:nvPr>
            <p:extLst>
              <p:ext uri="{D42A27DB-BD31-4B8C-83A1-F6EECF244321}">
                <p14:modId xmlns:p14="http://schemas.microsoft.com/office/powerpoint/2010/main" val="4155459478"/>
              </p:ext>
            </p:extLst>
          </p:nvPr>
        </p:nvGraphicFramePr>
        <p:xfrm>
          <a:off x="679864" y="1554229"/>
          <a:ext cx="14584940" cy="7168657"/>
        </p:xfrm>
        <a:graphic>
          <a:graphicData uri="http://schemas.openxmlformats.org/drawingml/2006/table">
            <a:tbl>
              <a:tblPr firstRow="1" bandRow="1">
                <a:tableStyleId>{5C22544A-7EE6-4342-B048-85BDC9FD1C3A}</a:tableStyleId>
              </a:tblPr>
              <a:tblGrid>
                <a:gridCol w="4037609">
                  <a:extLst>
                    <a:ext uri="{9D8B030D-6E8A-4147-A177-3AD203B41FA5}">
                      <a16:colId xmlns:a16="http://schemas.microsoft.com/office/drawing/2014/main" val="3853929423"/>
                    </a:ext>
                  </a:extLst>
                </a:gridCol>
                <a:gridCol w="10547331">
                  <a:extLst>
                    <a:ext uri="{9D8B030D-6E8A-4147-A177-3AD203B41FA5}">
                      <a16:colId xmlns:a16="http://schemas.microsoft.com/office/drawing/2014/main" val="3555014264"/>
                    </a:ext>
                  </a:extLst>
                </a:gridCol>
              </a:tblGrid>
              <a:tr h="787655">
                <a:tc>
                  <a:txBody>
                    <a:bodyPr/>
                    <a:lstStyle/>
                    <a:p>
                      <a:r>
                        <a:rPr lang="en-IE" sz="2400" dirty="0">
                          <a:effectLst/>
                        </a:rPr>
                        <a:t>Type of Exchange</a:t>
                      </a:r>
                    </a:p>
                  </a:txBody>
                  <a:tcPr marL="162576" marR="162576" marT="81288" marB="81288"/>
                </a:tc>
                <a:tc>
                  <a:txBody>
                    <a:bodyPr/>
                    <a:lstStyle/>
                    <a:p>
                      <a:r>
                        <a:rPr lang="en-IE" sz="2400" dirty="0">
                          <a:effectLst/>
                        </a:rPr>
                        <a:t>Examples of what you can expect from the lecturer</a:t>
                      </a:r>
                    </a:p>
                  </a:txBody>
                  <a:tcPr marL="162576" marR="162576" marT="81288" marB="81288"/>
                </a:tc>
                <a:extLst>
                  <a:ext uri="{0D108BD9-81ED-4DB2-BD59-A6C34878D82A}">
                    <a16:rowId xmlns:a16="http://schemas.microsoft.com/office/drawing/2014/main" val="2325657971"/>
                  </a:ext>
                </a:extLst>
              </a:tr>
              <a:tr h="1781596">
                <a:tc>
                  <a:txBody>
                    <a:bodyPr/>
                    <a:lstStyle/>
                    <a:p>
                      <a:pPr>
                        <a:lnSpc>
                          <a:spcPct val="150000"/>
                        </a:lnSpc>
                      </a:pPr>
                      <a:r>
                        <a:rPr lang="en-IE" sz="3200" dirty="0">
                          <a:effectLst/>
                        </a:rPr>
                        <a:t>Content-related</a:t>
                      </a:r>
                    </a:p>
                  </a:txBody>
                  <a:tcPr marL="162576" marR="162576" marT="81288" marB="81288"/>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IE" sz="3200" dirty="0">
                          <a:effectLst/>
                        </a:rPr>
                        <a:t>  Presenting new content and/or sharing information</a:t>
                      </a:r>
                    </a:p>
                    <a:p>
                      <a:pPr>
                        <a:lnSpc>
                          <a:spcPct val="150000"/>
                        </a:lnSpc>
                        <a:buFont typeface="Arial" panose="020B0604020202020204" pitchFamily="34" charset="0"/>
                        <a:buChar char="•"/>
                      </a:pPr>
                      <a:r>
                        <a:rPr lang="en-IE" sz="3200" dirty="0">
                          <a:effectLst/>
                        </a:rPr>
                        <a:t>  Asking and/or answering content-related questions</a:t>
                      </a:r>
                    </a:p>
                    <a:p>
                      <a:pPr>
                        <a:lnSpc>
                          <a:spcPct val="150000"/>
                        </a:lnSpc>
                        <a:buFont typeface="Arial" panose="020B0604020202020204" pitchFamily="34" charset="0"/>
                        <a:buChar char="•"/>
                      </a:pPr>
                      <a:r>
                        <a:rPr lang="en-IE" sz="3200" dirty="0">
                          <a:effectLst/>
                        </a:rPr>
                        <a:t>  Discussing ideas</a:t>
                      </a:r>
                    </a:p>
                  </a:txBody>
                  <a:tcPr marL="162576" marR="162576" marT="81288" marB="81288"/>
                </a:tc>
                <a:extLst>
                  <a:ext uri="{0D108BD9-81ED-4DB2-BD59-A6C34878D82A}">
                    <a16:rowId xmlns:a16="http://schemas.microsoft.com/office/drawing/2014/main" val="540538044"/>
                  </a:ext>
                </a:extLst>
              </a:tr>
              <a:tr h="1753115">
                <a:tc>
                  <a:txBody>
                    <a:bodyPr/>
                    <a:lstStyle/>
                    <a:p>
                      <a:pPr>
                        <a:lnSpc>
                          <a:spcPct val="150000"/>
                        </a:lnSpc>
                      </a:pPr>
                      <a:r>
                        <a:rPr lang="en-IE" sz="3200" dirty="0">
                          <a:effectLst/>
                        </a:rPr>
                        <a:t>Planning of tasks</a:t>
                      </a:r>
                    </a:p>
                  </a:txBody>
                  <a:tcPr marL="162576" marR="162576" marT="81288" marB="81288"/>
                </a:tc>
                <a:tc>
                  <a:txBody>
                    <a:bodyPr/>
                    <a:lstStyle/>
                    <a:p>
                      <a:pPr marL="285750" indent="-285750">
                        <a:lnSpc>
                          <a:spcPct val="150000"/>
                        </a:lnSpc>
                        <a:buFont typeface="Arial" panose="020B0604020202020204" pitchFamily="34" charset="0"/>
                        <a:buChar char="•"/>
                      </a:pPr>
                      <a:r>
                        <a:rPr lang="en-IE" sz="3200" dirty="0">
                          <a:effectLst/>
                        </a:rPr>
                        <a:t>Planning and allocating tasks</a:t>
                      </a:r>
                    </a:p>
                    <a:p>
                      <a:pPr marL="285750" indent="-285750">
                        <a:lnSpc>
                          <a:spcPct val="150000"/>
                        </a:lnSpc>
                        <a:buFont typeface="Arial" panose="020B0604020202020204" pitchFamily="34" charset="0"/>
                        <a:buChar char="•"/>
                      </a:pPr>
                      <a:r>
                        <a:rPr lang="en-IE" sz="3200" dirty="0">
                          <a:effectLst/>
                        </a:rPr>
                        <a:t>Reviewing assignment drafts</a:t>
                      </a:r>
                    </a:p>
                    <a:p>
                      <a:pPr>
                        <a:lnSpc>
                          <a:spcPct val="150000"/>
                        </a:lnSpc>
                        <a:buFont typeface="Arial" panose="020B0604020202020204" pitchFamily="34" charset="0"/>
                        <a:buChar char="•"/>
                      </a:pPr>
                      <a:r>
                        <a:rPr lang="en-IE" sz="3200" dirty="0">
                          <a:effectLst/>
                        </a:rPr>
                        <a:t>  Negotiate group work challenges</a:t>
                      </a:r>
                    </a:p>
                  </a:txBody>
                  <a:tcPr marL="162576" marR="162576" marT="81288" marB="81288"/>
                </a:tc>
                <a:extLst>
                  <a:ext uri="{0D108BD9-81ED-4DB2-BD59-A6C34878D82A}">
                    <a16:rowId xmlns:a16="http://schemas.microsoft.com/office/drawing/2014/main" val="2553245765"/>
                  </a:ext>
                </a:extLst>
              </a:tr>
              <a:tr h="1847450">
                <a:tc>
                  <a:txBody>
                    <a:bodyPr/>
                    <a:lstStyle/>
                    <a:p>
                      <a:pPr>
                        <a:lnSpc>
                          <a:spcPct val="150000"/>
                        </a:lnSpc>
                      </a:pPr>
                      <a:r>
                        <a:rPr lang="en-IE" sz="3200" dirty="0">
                          <a:effectLst/>
                        </a:rPr>
                        <a:t>Social support</a:t>
                      </a:r>
                    </a:p>
                  </a:txBody>
                  <a:tcPr marL="162576" marR="162576" marT="81288" marB="81288"/>
                </a:tc>
                <a:tc>
                  <a:txBody>
                    <a:bodyPr/>
                    <a:lstStyle/>
                    <a:p>
                      <a:pPr>
                        <a:lnSpc>
                          <a:spcPct val="150000"/>
                        </a:lnSpc>
                        <a:buFont typeface="Arial" panose="020B0604020202020204" pitchFamily="34" charset="0"/>
                        <a:buChar char="•"/>
                      </a:pPr>
                      <a:r>
                        <a:rPr lang="en-IE" sz="3200" dirty="0">
                          <a:effectLst/>
                        </a:rPr>
                        <a:t>  Provide support or advice </a:t>
                      </a:r>
                    </a:p>
                    <a:p>
                      <a:pPr>
                        <a:lnSpc>
                          <a:spcPct val="150000"/>
                        </a:lnSpc>
                        <a:buFont typeface="Arial" panose="020B0604020202020204" pitchFamily="34" charset="0"/>
                        <a:buChar char="•"/>
                      </a:pPr>
                      <a:r>
                        <a:rPr lang="en-IE" sz="3200" dirty="0">
                          <a:effectLst/>
                        </a:rPr>
                        <a:t>  Talking about things other than class work</a:t>
                      </a:r>
                    </a:p>
                  </a:txBody>
                  <a:tcPr marL="162576" marR="162576" marT="81288" marB="81288"/>
                </a:tc>
                <a:extLst>
                  <a:ext uri="{0D108BD9-81ED-4DB2-BD59-A6C34878D82A}">
                    <a16:rowId xmlns:a16="http://schemas.microsoft.com/office/drawing/2014/main" val="1307966767"/>
                  </a:ext>
                </a:extLst>
              </a:tr>
            </a:tbl>
          </a:graphicData>
        </a:graphic>
      </p:graphicFrame>
    </p:spTree>
    <p:extLst>
      <p:ext uri="{BB962C8B-B14F-4D97-AF65-F5344CB8AC3E}">
        <p14:creationId xmlns:p14="http://schemas.microsoft.com/office/powerpoint/2010/main" val="1235487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73DDC-9905-8E42-B49C-B51660D6B379}"/>
              </a:ext>
            </a:extLst>
          </p:cNvPr>
          <p:cNvSpPr>
            <a:spLocks noGrp="1"/>
          </p:cNvSpPr>
          <p:nvPr>
            <p:ph type="title"/>
          </p:nvPr>
        </p:nvSpPr>
        <p:spPr>
          <a:xfrm>
            <a:off x="1460641" y="-374437"/>
            <a:ext cx="13336305" cy="748873"/>
          </a:xfrm>
        </p:spPr>
        <p:txBody>
          <a:bodyPr/>
          <a:lstStyle/>
          <a:p>
            <a:br>
              <a:rPr lang="en-US" dirty="0"/>
            </a:br>
            <a:br>
              <a:rPr lang="en-US" dirty="0"/>
            </a:br>
            <a:r>
              <a:rPr lang="en-US" b="1" dirty="0"/>
              <a:t>How will I be asked to learn?</a:t>
            </a:r>
          </a:p>
        </p:txBody>
      </p:sp>
      <p:sp>
        <p:nvSpPr>
          <p:cNvPr id="3" name="Text Placeholder 2">
            <a:extLst>
              <a:ext uri="{FF2B5EF4-FFF2-40B4-BE49-F238E27FC236}">
                <a16:creationId xmlns:a16="http://schemas.microsoft.com/office/drawing/2014/main" id="{9D81EAC8-1389-284A-B418-43CF247156F3}"/>
              </a:ext>
            </a:extLst>
          </p:cNvPr>
          <p:cNvSpPr>
            <a:spLocks noGrp="1"/>
          </p:cNvSpPr>
          <p:nvPr>
            <p:ph type="body" sz="quarter" idx="10"/>
          </p:nvPr>
        </p:nvSpPr>
        <p:spPr>
          <a:xfrm>
            <a:off x="1180060" y="2385484"/>
            <a:ext cx="13897465" cy="5387443"/>
          </a:xfrm>
        </p:spPr>
        <p:txBody>
          <a:bodyPr/>
          <a:lstStyle/>
          <a:p>
            <a:r>
              <a:rPr lang="en-US" sz="4000" b="1" dirty="0">
                <a:solidFill>
                  <a:schemeClr val="accent2"/>
                </a:solidFill>
              </a:rPr>
              <a:t>Example: Discussion Forums &amp; Chats</a:t>
            </a:r>
          </a:p>
          <a:p>
            <a:r>
              <a:rPr lang="en-US" sz="4000" i="1" dirty="0"/>
              <a:t>“The purpose of this discussion thread is for you to post thoughts and ask questions on topic X. When appropriate, please feel free to post thoughts to questions posed by others as well.”</a:t>
            </a:r>
          </a:p>
          <a:p>
            <a:pPr marL="609676" indent="-609676">
              <a:buAutoNum type="arabicPeriod"/>
            </a:pPr>
            <a:r>
              <a:rPr lang="en-US" sz="4000" dirty="0"/>
              <a:t>Add a relevant post</a:t>
            </a:r>
          </a:p>
          <a:p>
            <a:pPr marL="609676" indent="-609676">
              <a:buAutoNum type="arabicPeriod"/>
            </a:pPr>
            <a:r>
              <a:rPr lang="en-US" sz="4000" dirty="0"/>
              <a:t>Review other recent posts</a:t>
            </a:r>
          </a:p>
          <a:p>
            <a:r>
              <a:rPr lang="en-US" sz="4000" dirty="0"/>
              <a:t>For a live session use the chat for:</a:t>
            </a:r>
          </a:p>
          <a:p>
            <a:pPr marL="1136015" lvl="1" indent="-571500"/>
            <a:r>
              <a:rPr lang="en-US" sz="4000" dirty="0"/>
              <a:t>Asking questions</a:t>
            </a:r>
          </a:p>
          <a:p>
            <a:pPr marL="1072579" lvl="1" indent="-508064"/>
            <a:r>
              <a:rPr lang="en-US" sz="4000" dirty="0"/>
              <a:t>Commenting - Interesting ideas/opinions  </a:t>
            </a:r>
          </a:p>
        </p:txBody>
      </p:sp>
      <p:pic>
        <p:nvPicPr>
          <p:cNvPr id="8" name="Picture 7">
            <a:extLst>
              <a:ext uri="{FF2B5EF4-FFF2-40B4-BE49-F238E27FC236}">
                <a16:creationId xmlns:a16="http://schemas.microsoft.com/office/drawing/2014/main" id="{BBE061BA-76D3-47D2-9D4D-F77600FFD51F}"/>
              </a:ext>
            </a:extLst>
          </p:cNvPr>
          <p:cNvPicPr>
            <a:picLocks noChangeAspect="1"/>
          </p:cNvPicPr>
          <p:nvPr/>
        </p:nvPicPr>
        <p:blipFill rotWithShape="1">
          <a:blip r:embed="rId3"/>
          <a:srcRect t="3568" r="1356"/>
          <a:stretch/>
        </p:blipFill>
        <p:spPr>
          <a:xfrm>
            <a:off x="9882641" y="5291847"/>
            <a:ext cx="5194883" cy="2306107"/>
          </a:xfrm>
          <a:prstGeom prst="rect">
            <a:avLst/>
          </a:prstGeom>
        </p:spPr>
      </p:pic>
    </p:spTree>
    <p:extLst>
      <p:ext uri="{BB962C8B-B14F-4D97-AF65-F5344CB8AC3E}">
        <p14:creationId xmlns:p14="http://schemas.microsoft.com/office/powerpoint/2010/main" val="168929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C102BC-E9FB-EE42-91DF-6FE4A622CD21}"/>
              </a:ext>
            </a:extLst>
          </p:cNvPr>
          <p:cNvSpPr>
            <a:spLocks noGrp="1"/>
          </p:cNvSpPr>
          <p:nvPr>
            <p:ph type="body" sz="quarter" idx="10"/>
          </p:nvPr>
        </p:nvSpPr>
        <p:spPr>
          <a:xfrm>
            <a:off x="994727" y="2726418"/>
            <a:ext cx="7888016" cy="4169484"/>
          </a:xfrm>
        </p:spPr>
        <p:txBody>
          <a:bodyPr/>
          <a:lstStyle/>
          <a:p>
            <a:r>
              <a:rPr lang="en-US" sz="4000" b="1" dirty="0"/>
              <a:t>Offline group activities </a:t>
            </a:r>
          </a:p>
          <a:p>
            <a:pPr marL="1620158" lvl="2" indent="-609676">
              <a:buFontTx/>
              <a:buChar char="-"/>
            </a:pPr>
            <a:r>
              <a:rPr lang="en-US" sz="4000" dirty="0"/>
              <a:t>Blogs</a:t>
            </a:r>
          </a:p>
          <a:p>
            <a:pPr marL="1620158" lvl="2" indent="-609676">
              <a:buFontTx/>
              <a:buChar char="-"/>
            </a:pPr>
            <a:r>
              <a:rPr lang="en-US" sz="4000" dirty="0"/>
              <a:t>Wikis</a:t>
            </a:r>
          </a:p>
          <a:p>
            <a:pPr marL="1620158" lvl="2" indent="-609676">
              <a:buFontTx/>
              <a:buChar char="-"/>
            </a:pPr>
            <a:r>
              <a:rPr lang="en-US" sz="4000" dirty="0"/>
              <a:t>Discussion boards</a:t>
            </a:r>
          </a:p>
          <a:p>
            <a:pPr marL="1620158" lvl="2" indent="-609676">
              <a:buFontTx/>
              <a:buChar char="-"/>
            </a:pPr>
            <a:r>
              <a:rPr lang="en-US" sz="4000" dirty="0"/>
              <a:t>Group projects</a:t>
            </a:r>
          </a:p>
          <a:p>
            <a:r>
              <a:rPr lang="en-US" sz="4000" b="1" dirty="0"/>
              <a:t>Live group activities  </a:t>
            </a:r>
          </a:p>
          <a:p>
            <a:pPr marL="1620158" lvl="2" indent="-609676">
              <a:buFontTx/>
              <a:buChar char="-"/>
            </a:pPr>
            <a:r>
              <a:rPr lang="en-US" sz="4000" dirty="0"/>
              <a:t>Presentations</a:t>
            </a:r>
          </a:p>
          <a:p>
            <a:pPr marL="1620158" lvl="2" indent="-609676">
              <a:buFontTx/>
              <a:buChar char="-"/>
            </a:pPr>
            <a:r>
              <a:rPr lang="en-US" sz="4000" dirty="0"/>
              <a:t>Discussions</a:t>
            </a:r>
          </a:p>
        </p:txBody>
      </p:sp>
      <p:sp>
        <p:nvSpPr>
          <p:cNvPr id="5" name="Title 1">
            <a:extLst>
              <a:ext uri="{FF2B5EF4-FFF2-40B4-BE49-F238E27FC236}">
                <a16:creationId xmlns:a16="http://schemas.microsoft.com/office/drawing/2014/main" id="{809800AD-5827-4789-9FEF-0A4486E66AE3}"/>
              </a:ext>
            </a:extLst>
          </p:cNvPr>
          <p:cNvSpPr>
            <a:spLocks noGrp="1"/>
          </p:cNvSpPr>
          <p:nvPr>
            <p:ph type="title"/>
          </p:nvPr>
        </p:nvSpPr>
        <p:spPr>
          <a:xfrm>
            <a:off x="994727" y="1540002"/>
            <a:ext cx="14264879" cy="747963"/>
          </a:xfrm>
        </p:spPr>
        <p:txBody>
          <a:bodyPr/>
          <a:lstStyle/>
          <a:p>
            <a:r>
              <a:rPr lang="en-GB" b="1" dirty="0"/>
              <a:t>How will I be asked to work with others?</a:t>
            </a:r>
          </a:p>
        </p:txBody>
      </p:sp>
      <p:sp>
        <p:nvSpPr>
          <p:cNvPr id="8" name="TextBox 7">
            <a:extLst>
              <a:ext uri="{FF2B5EF4-FFF2-40B4-BE49-F238E27FC236}">
                <a16:creationId xmlns:a16="http://schemas.microsoft.com/office/drawing/2014/main" id="{5819A677-4A9B-442E-A741-6C4509288E95}"/>
              </a:ext>
            </a:extLst>
          </p:cNvPr>
          <p:cNvSpPr txBox="1"/>
          <p:nvPr/>
        </p:nvSpPr>
        <p:spPr>
          <a:xfrm>
            <a:off x="8593082" y="3302482"/>
            <a:ext cx="5628756" cy="6001643"/>
          </a:xfrm>
          <a:prstGeom prst="rect">
            <a:avLst/>
          </a:prstGeom>
          <a:noFill/>
        </p:spPr>
        <p:txBody>
          <a:bodyPr wrap="square" rtlCol="0">
            <a:spAutoFit/>
          </a:bodyPr>
          <a:lstStyle/>
          <a:p>
            <a:pPr algn="ctr"/>
            <a:r>
              <a:rPr lang="en-IE" sz="3200" b="1" dirty="0"/>
              <a:t>What is your experience of learning with others?</a:t>
            </a:r>
          </a:p>
          <a:p>
            <a:pPr algn="ctr"/>
            <a:endParaRPr lang="en-IE" sz="3200" b="1" dirty="0"/>
          </a:p>
          <a:p>
            <a:pPr algn="ctr"/>
            <a:r>
              <a:rPr lang="en-IE" sz="3200" b="1" dirty="0"/>
              <a:t>What are some of the advantages?</a:t>
            </a:r>
          </a:p>
          <a:p>
            <a:pPr algn="ctr"/>
            <a:endParaRPr lang="en-IE" sz="3200" b="1" dirty="0"/>
          </a:p>
          <a:p>
            <a:pPr algn="ctr"/>
            <a:r>
              <a:rPr lang="en-IE" sz="3200" b="1" dirty="0"/>
              <a:t>What are some of the challenges?</a:t>
            </a:r>
          </a:p>
          <a:p>
            <a:pPr algn="ctr"/>
            <a:endParaRPr lang="en-IE" sz="3200" b="1" dirty="0"/>
          </a:p>
          <a:p>
            <a:pPr algn="ctr"/>
            <a:r>
              <a:rPr lang="en-IE" sz="3200" i="1" dirty="0"/>
              <a:t>Post in the chat or come on the mic.</a:t>
            </a:r>
          </a:p>
          <a:p>
            <a:pPr algn="ctr"/>
            <a:endParaRPr lang="en-IE" sz="3200" b="1" dirty="0"/>
          </a:p>
        </p:txBody>
      </p:sp>
    </p:spTree>
    <p:extLst>
      <p:ext uri="{BB962C8B-B14F-4D97-AF65-F5344CB8AC3E}">
        <p14:creationId xmlns:p14="http://schemas.microsoft.com/office/powerpoint/2010/main" val="247113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theme/theme1.xml><?xml version="1.0" encoding="utf-8"?>
<a:theme xmlns:a="http://schemas.openxmlformats.org/drawingml/2006/main" name="Office Theme">
  <a:themeElements>
    <a:clrScheme name="UL">
      <a:dk1>
        <a:srgbClr val="171616"/>
      </a:dk1>
      <a:lt1>
        <a:sysClr val="window" lastClr="FFFFFF"/>
      </a:lt1>
      <a:dk2>
        <a:srgbClr val="7F7F7F"/>
      </a:dk2>
      <a:lt2>
        <a:srgbClr val="E7E6E6"/>
      </a:lt2>
      <a:accent1>
        <a:srgbClr val="00B140"/>
      </a:accent1>
      <a:accent2>
        <a:srgbClr val="034638"/>
      </a:accent2>
      <a:accent3>
        <a:srgbClr val="00A3E0"/>
      </a:accent3>
      <a:accent4>
        <a:srgbClr val="FFC72C"/>
      </a:accent4>
      <a:accent5>
        <a:srgbClr val="E31C79"/>
      </a:accent5>
      <a:accent6>
        <a:srgbClr val="D45D00"/>
      </a:accent6>
      <a:hlink>
        <a:srgbClr val="00A3E0"/>
      </a:hlink>
      <a:folHlink>
        <a:srgbClr val="6F26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961_RD_UL_PPT_V1" id="{B1DF1E9F-A915-334F-8576-F19A781521BD}" vid="{D2420B80-F699-684B-A18E-0344655F8F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amsChannelId xmlns="d8757817-e342-4fa3-b2ae-d4b9922bed19" xsi:nil="true"/>
    <NotebookType xmlns="d8757817-e342-4fa3-b2ae-d4b9922bed19" xsi:nil="true"/>
    <AppVersion xmlns="d8757817-e342-4fa3-b2ae-d4b9922bed19" xsi:nil="true"/>
    <FolderType xmlns="d8757817-e342-4fa3-b2ae-d4b9922bed19" xsi:nil="true"/>
    <CultureName xmlns="d8757817-e342-4fa3-b2ae-d4b9922bed1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6FB8BE795AE9E49929B18730F7EC6FB" ma:contentTypeVersion="15" ma:contentTypeDescription="Create a new document." ma:contentTypeScope="" ma:versionID="2a5c8b1d049afa39968d9b4af822a05d">
  <xsd:schema xmlns:xsd="http://www.w3.org/2001/XMLSchema" xmlns:xs="http://www.w3.org/2001/XMLSchema" xmlns:p="http://schemas.microsoft.com/office/2006/metadata/properties" xmlns:ns2="d8757817-e342-4fa3-b2ae-d4b9922bed19" targetNamespace="http://schemas.microsoft.com/office/2006/metadata/properties" ma:root="true" ma:fieldsID="b12262d1c8a3d46787f6af12caca465f" ns2:_="">
    <xsd:import namespace="d8757817-e342-4fa3-b2ae-d4b9922bed19"/>
    <xsd:element name="properties">
      <xsd:complexType>
        <xsd:sequence>
          <xsd:element name="documentManagement">
            <xsd:complexType>
              <xsd:all>
                <xsd:element ref="ns2:MediaServiceMetadata" minOccurs="0"/>
                <xsd:element ref="ns2:MediaServiceFastMetadata" minOccurs="0"/>
                <xsd:element ref="ns2:NotebookType" minOccurs="0"/>
                <xsd:element ref="ns2:FolderType" minOccurs="0"/>
                <xsd:element ref="ns2:CultureName" minOccurs="0"/>
                <xsd:element ref="ns2:AppVersion" minOccurs="0"/>
                <xsd:element ref="ns2:TeamsChannelId"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757817-e342-4fa3-b2ae-d4b9922bed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CultureName" ma:index="12" nillable="true" ma:displayName="Culture Name" ma:internalName="CultureName">
      <xsd:simpleType>
        <xsd:restriction base="dms:Text"/>
      </xsd:simpleType>
    </xsd:element>
    <xsd:element name="AppVersion" ma:index="13" nillable="true" ma:displayName="App Version" ma:internalName="AppVersion">
      <xsd:simpleType>
        <xsd:restriction base="dms:Text"/>
      </xsd:simpleType>
    </xsd:element>
    <xsd:element name="TeamsChannelId" ma:index="14" nillable="true" ma:displayName="Teams Channel Id" ma:internalName="TeamsChannelId">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40A2CC-C4B6-4E9C-867D-9F08DB1702A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FF880C2-B0B5-43C7-8285-669F65B9EDA1}"/>
</file>

<file path=customXml/itemProps3.xml><?xml version="1.0" encoding="utf-8"?>
<ds:datastoreItem xmlns:ds="http://schemas.openxmlformats.org/officeDocument/2006/customXml" ds:itemID="{1D6686B9-437E-4E9A-8FEF-65AA198EF0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5725</TotalTime>
  <Words>2579</Words>
  <Application>Microsoft Office PowerPoint</Application>
  <PresentationFormat>Custom</PresentationFormat>
  <Paragraphs>214</Paragraphs>
  <Slides>21</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Avenir Next LT Pro</vt:lpstr>
      <vt:lpstr>Calibri</vt:lpstr>
      <vt:lpstr>Georgia</vt:lpstr>
      <vt:lpstr>Helvetica</vt:lpstr>
      <vt:lpstr>Office Theme</vt:lpstr>
      <vt:lpstr>👋 Hello &amp; Welcome</vt:lpstr>
      <vt:lpstr>Recording</vt:lpstr>
      <vt:lpstr>Working Together Online: Establishing a learning community, Organising and Working in Study Groups </vt:lpstr>
      <vt:lpstr>Outline</vt:lpstr>
      <vt:lpstr>Blended Teaching </vt:lpstr>
      <vt:lpstr>Learning is a social act</vt:lpstr>
      <vt:lpstr>How will my lecturer interact with my class?</vt:lpstr>
      <vt:lpstr>  How will I be asked to learn?</vt:lpstr>
      <vt:lpstr>How will I be asked to work with others?</vt:lpstr>
      <vt:lpstr>Giving feedback</vt:lpstr>
      <vt:lpstr> Engaging with UL</vt:lpstr>
      <vt:lpstr>Organising and Working in Study Groups </vt:lpstr>
      <vt:lpstr>Online study groups</vt:lpstr>
      <vt:lpstr>In your online study group, you can </vt:lpstr>
      <vt:lpstr>Guidelines for successful study groups</vt:lpstr>
      <vt:lpstr>Recap &amp; Summary</vt:lpstr>
      <vt:lpstr>Where from here? </vt:lpstr>
      <vt:lpstr>Support &amp; Resources</vt:lpstr>
      <vt:lpstr>Thank you</vt:lpstr>
      <vt:lpstr>PowerPoint Presentation</vt:lpstr>
      <vt:lpstr>This work is licensed under a Creative Commons Attribution-NonCommercial 4.0 International (CC BY-NC 4.0)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Niamh.Browne</dc:creator>
  <cp:lastModifiedBy>Michael.Wride</cp:lastModifiedBy>
  <cp:revision>16</cp:revision>
  <dcterms:created xsi:type="dcterms:W3CDTF">2020-02-03T12:20:39Z</dcterms:created>
  <dcterms:modified xsi:type="dcterms:W3CDTF">2021-09-21T16:00:32Z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0x010100E6FB8BE795AE9E49929B18730F7EC6FB</vt:lpwstr>
  </property>
  <property fmtid="{D5CDD505-2E9C-101B-9397-08002B2CF9AE}" pid="3" name="Order">
    <vt:r8>117300</vt:r8>
  </property>
</Properties>
</file>